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66" r:id="rId4"/>
    <p:sldId id="265" r:id="rId5"/>
    <p:sldId id="261" r:id="rId6"/>
    <p:sldId id="264" r:id="rId7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>LESON </a:t>
            </a:r>
            <a:r>
              <a:rPr lang="de-CH" spc="-5" dirty="0" smtClean="0"/>
              <a:t> </a:t>
            </a:r>
            <a:r>
              <a:rPr lang="de-CH" spc="-5" dirty="0" smtClean="0"/>
              <a:t/>
            </a:r>
            <a:br>
              <a:rPr lang="de-CH" spc="-5" dirty="0" smtClean="0"/>
            </a:br>
            <a:r>
              <a:rPr lang="de-CH" spc="-5" dirty="0" smtClean="0"/>
              <a:t> EKIP EDAB</a:t>
            </a: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2209800"/>
            <a:ext cx="7924800" cy="3429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b="1" dirty="0" err="1">
                <a:latin typeface="Segoe UI" pitchFamily="34" charset="0"/>
                <a:cs typeface="Segoe UI" pitchFamily="34" charset="0"/>
              </a:rPr>
              <a:t>Objektif</a:t>
            </a:r>
            <a:r>
              <a:rPr lang="en-US" sz="2800" b="1" dirty="0">
                <a:latin typeface="Segoe UI" pitchFamily="34" charset="0"/>
                <a:cs typeface="Segoe UI" pitchFamily="34" charset="0"/>
              </a:rPr>
              <a:t>: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Etabli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diferans</a:t>
            </a:r>
            <a:r>
              <a:rPr lang="en-US" sz="2800" dirty="0">
                <a:latin typeface="Arial" charset="0"/>
                <a:cs typeface="Arial" charset="0"/>
              </a:rPr>
              <a:t> ant </a:t>
            </a:r>
            <a:r>
              <a:rPr lang="en-US" sz="2800" dirty="0" err="1">
                <a:latin typeface="Arial" charset="0"/>
                <a:cs typeface="Arial" charset="0"/>
              </a:rPr>
              <a:t>ekip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ak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gwoup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Defini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konpozisyon</a:t>
            </a:r>
            <a:r>
              <a:rPr lang="en-US" sz="2800" dirty="0">
                <a:latin typeface="Arial" charset="0"/>
                <a:cs typeface="Arial" charset="0"/>
              </a:rPr>
              <a:t> yon </a:t>
            </a:r>
            <a:r>
              <a:rPr lang="en-US" sz="2800" dirty="0" err="1">
                <a:latin typeface="Arial" charset="0"/>
                <a:cs typeface="Arial" charset="0"/>
              </a:rPr>
              <a:t>ekip</a:t>
            </a:r>
            <a:r>
              <a:rPr lang="en-US" sz="2800" dirty="0">
                <a:latin typeface="Arial" charset="0"/>
                <a:cs typeface="Arial" charset="0"/>
              </a:rPr>
              <a:t> EDAB.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dirty="0">
                <a:latin typeface="Arial" charset="0"/>
                <a:cs typeface="Arial" charset="0"/>
              </a:rPr>
              <a:t>Site </a:t>
            </a:r>
            <a:r>
              <a:rPr lang="en-US" sz="2800" dirty="0" err="1">
                <a:latin typeface="Arial" charset="0"/>
                <a:cs typeface="Arial" charset="0"/>
              </a:rPr>
              <a:t>pou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pipiti</a:t>
            </a:r>
            <a:r>
              <a:rPr lang="en-US" sz="2800" dirty="0">
                <a:latin typeface="Arial" charset="0"/>
                <a:cs typeface="Arial" charset="0"/>
              </a:rPr>
              <a:t> 3 </a:t>
            </a:r>
            <a:r>
              <a:rPr lang="en-US" sz="2800" dirty="0" err="1">
                <a:latin typeface="Arial" charset="0"/>
                <a:cs typeface="Arial" charset="0"/>
              </a:rPr>
              <a:t>kritè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pou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fòme</a:t>
            </a:r>
            <a:r>
              <a:rPr lang="en-US" sz="2800" dirty="0">
                <a:latin typeface="Arial" charset="0"/>
                <a:cs typeface="Arial" charset="0"/>
              </a:rPr>
              <a:t> yon </a:t>
            </a:r>
            <a:r>
              <a:rPr lang="en-US" sz="2800" dirty="0" err="1">
                <a:latin typeface="Arial" charset="0"/>
                <a:cs typeface="Arial" charset="0"/>
              </a:rPr>
              <a:t>ekip</a:t>
            </a:r>
            <a:r>
              <a:rPr lang="en-US" sz="2800" dirty="0">
                <a:latin typeface="Arial" charset="0"/>
                <a:cs typeface="Arial" charset="0"/>
              </a:rPr>
              <a:t> EDAB</a:t>
            </a:r>
            <a:r>
              <a:rPr lang="en-US" sz="2800" dirty="0" smtClean="0">
                <a:latin typeface="Arial" charset="0"/>
                <a:cs typeface="Arial" charset="0"/>
              </a:rPr>
              <a:t>. 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KI SA YON EKIP TRAVAY YE?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3810000"/>
          </a:xfrm>
          <a:prstGeom prst="rect">
            <a:avLst/>
          </a:prstGeom>
        </p:spPr>
        <p:txBody>
          <a:bodyPr wrap="square" lIns="0" tIns="0" rIns="0" bIns="0">
            <a:normAutofit fontScale="250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1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jeneral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genyen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4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karakterize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ekip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fr-FR" sz="1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Lwa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pou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fonksyonnman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ekip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elabore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selon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apwòch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patisipatif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kolektif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Responsablite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pataje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ant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chak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manm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ekip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la.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Ide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chak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konte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enpotans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KI SA YON EKIP TRAVAY YE?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3810000"/>
          </a:xfrm>
          <a:prstGeom prst="rect">
            <a:avLst/>
          </a:prstGeom>
        </p:spPr>
        <p:txBody>
          <a:bodyPr wrap="square" lIns="0" tIns="0" rIns="0" bIns="0">
            <a:normAutofit fontScale="250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1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jeneral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genyen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4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karakterize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ekip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fr-FR" sz="1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Lwa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pou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fonksyonnman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la  kapab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ekri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grenn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oubyen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Souvan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responsabilite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asinye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pi kapab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oubyen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plis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valorize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la.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9532" y="1150618"/>
            <a:ext cx="9199245" cy="830582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/>
              <a:t>KONPOZISYON YON EKIP EDAB </a:t>
            </a:r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89533" y="2347327"/>
            <a:ext cx="9199244" cy="381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Kòdonatè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chwazi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pami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moun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fòme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modil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EDAB la.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Yon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ekip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evalyatè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Kelke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lidè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ou </a:t>
            </a: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byen</a:t>
            </a:r>
            <a:r>
              <a:rPr lang="fr-FR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notab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kominote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150618"/>
            <a:ext cx="10058400" cy="830582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/>
              <a:t>KRITÈ POU RIVE METE SOUPYE YON EKIP EDAB</a:t>
            </a:r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347327"/>
            <a:ext cx="10591800" cy="38100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Evalyatè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local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oubyen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moun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fòme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kominote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Mwen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koute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pi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rapid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tou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mwens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efikas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Evalyatè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plis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fòme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domèn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soti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lòt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(Plis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koute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plis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efikas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mwens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rapid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Sektè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egziste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nan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kominote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menm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si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yo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gen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fòmasyon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sou EDAB la ( Plis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detay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plis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espesifik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..)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de-DE" sz="28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Wingdings 3</vt:lpstr>
      <vt:lpstr>Office Theme</vt:lpstr>
      <vt:lpstr>LESON    EKIP EDAB</vt:lpstr>
      <vt:lpstr>KI SA YON EKIP TRAVAY YE?</vt:lpstr>
      <vt:lpstr>KI SA YON EKIP TRAVAY YE?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29</cp:revision>
  <dcterms:created xsi:type="dcterms:W3CDTF">2023-08-14T17:01:13Z</dcterms:created>
  <dcterms:modified xsi:type="dcterms:W3CDTF">2023-08-24T12:12:20Z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