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8" r:id="rId2"/>
    <p:sldId id="259" r:id="rId3"/>
    <p:sldId id="260" r:id="rId4"/>
    <p:sldId id="261" r:id="rId5"/>
    <p:sldId id="263" r:id="rId6"/>
    <p:sldId id="262" r:id="rId7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94" d="100"/>
          <a:sy n="94" d="100"/>
        </p:scale>
        <p:origin x="1138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0281BD-2125-4BE6-866B-4918F3B1B62A}" type="datetimeFigureOut">
              <a:rPr lang="fr-FR" smtClean="0"/>
              <a:t>29/05/2024</a:t>
            </a:fld>
            <a:endParaRPr lang="fr-F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C225E9-D0AB-4B39-97EE-420ACA250D5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494548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BF800-C3B6-4533-BB77-98C9583BF700}" type="datetimeFigureOut">
              <a:rPr lang="fr-FR" smtClean="0"/>
              <a:t>29/05/2024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9D443-AB95-43B3-BB39-1AB15A76299E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419900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BF800-C3B6-4533-BB77-98C9583BF700}" type="datetimeFigureOut">
              <a:rPr lang="fr-FR" smtClean="0"/>
              <a:t>29/05/2024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9D443-AB95-43B3-BB39-1AB15A76299E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606841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BF800-C3B6-4533-BB77-98C9583BF700}" type="datetimeFigureOut">
              <a:rPr lang="fr-FR" smtClean="0"/>
              <a:t>29/05/2024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9D443-AB95-43B3-BB39-1AB15A76299E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060280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BF800-C3B6-4533-BB77-98C9583BF700}" type="datetimeFigureOut">
              <a:rPr lang="fr-FR" smtClean="0"/>
              <a:t>29/05/2024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9D443-AB95-43B3-BB39-1AB15A76299E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662797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BF800-C3B6-4533-BB77-98C9583BF700}" type="datetimeFigureOut">
              <a:rPr lang="fr-FR" smtClean="0"/>
              <a:t>29/05/2024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9D443-AB95-43B3-BB39-1AB15A76299E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512407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BF800-C3B6-4533-BB77-98C9583BF700}" type="datetimeFigureOut">
              <a:rPr lang="fr-FR" smtClean="0"/>
              <a:t>29/05/2024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9D443-AB95-43B3-BB39-1AB15A76299E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869048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BF800-C3B6-4533-BB77-98C9583BF700}" type="datetimeFigureOut">
              <a:rPr lang="fr-FR" smtClean="0"/>
              <a:t>29/05/2024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9D443-AB95-43B3-BB39-1AB15A76299E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99899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BF800-C3B6-4533-BB77-98C9583BF700}" type="datetimeFigureOut">
              <a:rPr lang="fr-FR" smtClean="0"/>
              <a:t>29/05/2024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9D443-AB95-43B3-BB39-1AB15A76299E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026078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BF800-C3B6-4533-BB77-98C9583BF700}" type="datetimeFigureOut">
              <a:rPr lang="fr-FR" smtClean="0"/>
              <a:t>29/05/2024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9D443-AB95-43B3-BB39-1AB15A76299E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09985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BF800-C3B6-4533-BB77-98C9583BF700}" type="datetimeFigureOut">
              <a:rPr lang="fr-FR" smtClean="0"/>
              <a:t>29/05/2024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9D443-AB95-43B3-BB39-1AB15A76299E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149201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BF800-C3B6-4533-BB77-98C9583BF700}" type="datetimeFigureOut">
              <a:rPr lang="fr-FR" smtClean="0"/>
              <a:t>29/05/2024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9D443-AB95-43B3-BB39-1AB15A76299E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13539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2BF800-C3B6-4533-BB77-98C9583BF700}" type="datetimeFigureOut">
              <a:rPr lang="fr-FR" smtClean="0"/>
              <a:t>29/05/2024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E9D443-AB95-43B3-BB39-1AB15A76299E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001852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Espace réservé du contenu 4"/>
          <p:cNvSpPr>
            <a:spLocks noGrp="1"/>
          </p:cNvSpPr>
          <p:nvPr>
            <p:ph idx="1"/>
          </p:nvPr>
        </p:nvSpPr>
        <p:spPr>
          <a:xfrm>
            <a:off x="460375" y="2057400"/>
            <a:ext cx="7921625" cy="2209800"/>
          </a:xfrm>
        </p:spPr>
        <p:txBody>
          <a:bodyPr rtlCol="0">
            <a:noAutofit/>
          </a:bodyPr>
          <a:lstStyle/>
          <a:p>
            <a:pPr marL="0" indent="0" algn="ctr" eaLnBrk="1" hangingPunct="1">
              <a:spcBef>
                <a:spcPct val="0"/>
              </a:spcBef>
              <a:buFont typeface="Arial" panose="020B0604020202020204" pitchFamily="34" charset="0"/>
              <a:buNone/>
              <a:defRPr/>
            </a:pPr>
            <a:r>
              <a:rPr lang="fr-FR" altLang="fr-FR" b="1" dirty="0">
                <a:latin typeface="Arial (En-têtes)"/>
                <a:ea typeface="+mj-ea"/>
                <a:cs typeface="Arial" panose="020B0604020202020204" pitchFamily="34" charset="0"/>
              </a:rPr>
              <a:t>Leçon 2.2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fr-FR" altLang="fr-FR" b="1" dirty="0">
              <a:latin typeface="Arial (En-têtes)"/>
              <a:ea typeface="+mj-ea"/>
              <a:cs typeface="Arial" panose="020B0604020202020204" pitchFamily="34" charset="0"/>
            </a:endParaRPr>
          </a:p>
          <a:p>
            <a:pPr marL="0" indent="0" algn="ctr" eaLnBrk="1" fontAlgn="auto" hangingPunct="1">
              <a:lnSpc>
                <a:spcPct val="150000"/>
              </a:lnSpc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fr-FR" b="1" dirty="0">
                <a:latin typeface="Arial (En-têtes)"/>
                <a:ea typeface="+mj-ea"/>
                <a:cs typeface="Arial" panose="020B0604020202020204" pitchFamily="34" charset="0"/>
              </a:rPr>
              <a:t> Importance du Plan d’Urgence Familial</a:t>
            </a:r>
            <a:r>
              <a:rPr lang="fr-HT" altLang="fr-FR" b="1" dirty="0">
                <a:latin typeface="Arial (En-têtes)"/>
                <a:cs typeface="Arial" pitchFamily="34" charset="0"/>
              </a:rPr>
              <a:t/>
            </a:r>
            <a:br>
              <a:rPr lang="fr-HT" altLang="fr-FR" b="1" dirty="0">
                <a:latin typeface="Arial (En-têtes)"/>
                <a:cs typeface="Arial" pitchFamily="34" charset="0"/>
              </a:rPr>
            </a:br>
            <a:endParaRPr lang="fr-FR" altLang="fr-FR" b="1" dirty="0">
              <a:latin typeface="Arial (En-têtes)"/>
              <a:cs typeface="Arial" panose="020B0604020202020204" pitchFamily="34" charset="0"/>
            </a:endParaRP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altLang="fr-FR" dirty="0">
              <a:latin typeface="Arial (En-têtes)"/>
              <a:cs typeface="Arial" panose="020B0604020202020204" pitchFamily="34" charset="0"/>
            </a:endParaRPr>
          </a:p>
        </p:txBody>
      </p:sp>
      <p:sp>
        <p:nvSpPr>
          <p:cNvPr id="26627" name="AutoShape 6" descr="data:image/jpeg;base64,/9j/4AAQSkZJRgABAQAAAQABAAD/2wCEAAkGBxMHEhQUExIWFRAXGRoXGRcVFhgeGxYWHRgXHBceGxgZHyogGRoqIBUYIjEhJikyLy4vGiE0OTMsNygtLy0BCgoKDg0OGxAQGy0mICQsLC80LCwsLDgtNS8sLCwsLC0sLCwsLC40LywsLC8sNS8sLC4sLCwsLCwsLCwsLDQsL//AABEIANEA8QMBEQACEQEDEQH/xAAcAAEAAwADAQEAAAAAAAAAAAAABQYHAwQIAgH/xABMEAACAQMCAwUEBQkFBAkFAAABAgMABBEFIQYSMQcTQVFhIjJxgRRCUpGhFSMzQ2JygqKxJDRTksEIFpOyF0Rjc7PD0eHyNVR0g9P/xAAbAQEAAQUBAAAAAAAAAAAAAAAABAIDBQYHAf/EADcRAQABAwEEBwcEAQQDAAAAAAABAgMEEQUhMUEGElFhcZHRIjKBobHB8BMUQuEzQ1Ji8SOCkv/aAAwDAQACEQMRAD8A3GgUCgUCgUCg6OsaxBocZluJUiiH1nOMnyA6sfQb0Ge3/bpptucIlxL6rGoH87A/hQSHD/bBpmtMEMj27nYC4UKpP76kqPmRQX8Hm3HSg/aBQZ/xx2sWfCrNEoNxdLsY0OFQ+TybgH0AJHjigz49v91z5+hw939nmfm/zdP5aC08LduNpqbhLqI2rE4D83PH4e8wAKbnyI8yKDV1YOAQcg7gjxFB+0CgUCgUCgUCgUCgUCgUCgUCgUCgUCg6uq6hHpMMk8rcsUal2PoBk4HifIeJoPO9no2odst087v3NohKqzAlIlPRI1253xgscj1I2FBocPYbpqxcjNO0n+L3gDZ9F5eXHxB+NBjXaHwDPwTKA35y2c/m5gMA/ssPqvjw8eo6HAar/s66/Jf289tIWYQFGjJOeVHDDk9AChI/ePlQa/QdHXZpLa2neFeadYpGjX7UgQlB8yAKDyJw7w5d8Vz93BG0jk+25zypk7tI56eJ8z4ZO1B6Q4S7LbDQYVWSCK5nx7ck0atlv2VbIVfLG/mTQRfGvY3Z6yjvaKLa6wSvL+iZvAMn1R4ZXGM5welB0OxDX57VptKvAy3Fv7UYfqE2DJnoVGVZSCQQ22wFBrlAoFAoFAoFAoFAoFAoFAoFAoFAoFAoKj2l6a2u28NmCQtzcRxyMOqxIHmc+WcQ4GfEigsmmafFpMSQwoEhQcqqvQD/AFPiSdyTmg7VBGa9PaLEyXjwCFuq3DIFPxDnFBUdP4r4f4SVlgnt4gxy3ch35iOmSgYnGTgeGTQcjdsWjr/1pj8IZv8AVKDkh7XdHlx/a8H9qGYfjyYoJiw4202+wI763JPQGVVJ/hYg5oJ9HEgBBBB6EdDQfVBXNc0Dv72zvY1HfQs0chGxeB43XB+1yuysB4e1QWOgUCgUCgUCgUCgUCgUCgUCgUCgUCgUHT1S/h0tDLPIkca/XkIABO2xPiemOpoKPN2jy6ySulWUlyOn0ibMUA9RzYZ8eK7GoOXtLGxf8tcRPZz8oVU0TVwdd+HtT1ve91R41P6mxHdgenekczD0IrWsnpZysW/jV6R6r0WO2XNY9nGm2h5jbCVz1aZmkLHzIY8uflWEvbez7v8AqaeGkf3812LVMck/aaRb2QxHBFGP2I0X+grHXMq/c3111T4zKuKYh3QMVZmZl6+JIll95QfiAf617FdUcJeaIm94Usb7PeWcDE+PdIG/zAZqXb2ll2/du1ec/R5NFM8kKezi3tDzWc9zZPnP5id+Un9pWJ5h6ZrK2Ok+Zb9/SrxjT6afRbmzTPByJea5w91MGpwj07mf5Y9g/iTWwYvSfFu7rsTRPnHnHotVWao4Jrh/tFs9XfuXL2t307i6XkbPhyk+y2fAZyfKtht3KLlPWomJjthamNFvqt4UCgUCgUCgUCgUCgUCgUCgUCgUCgonEHH5aVrTTIhd3g2d8/mLf1kce8R9kHwIzkYqLl5lnFo692rSPnPhCqmmap0hHWXAovZBcanMb668FfaCLzCRdCPiMHAOAa0jaHSW/e1psexT2/y8+Xw80mizEcVxRQgAAwBsAOgFa3MzM6yvP3NeaTxCgUCgUCgjNW4htdG2uLiKJiMhWccxHmF6kfKpePgZORGtqiZjt03efBTNURxl9aRr1trWfo9xHLjqEYEjyyvUfOvMjCyMf/LRMeMbvMiqJ4PzXNBttfTkuIVkXwyPaX91hup+Bpi5t/Fq61mqY+nxjgVUxVxVqOHUuBt7d21DTx1t5D+fiX/sn+uB9n4ADxrdNm9JbV7SjI9mrt/jPp9O9GrszG+F34W4otuKYu8t3yRs8bbSRN9l08Dsd+hxsTW0ROqymqBQKBQKBQKBQKBQKBQKBQKD4lkWFSzEKqgkknAAG5JJ6D1oMy1LWbjtCdobN2t9KUlZbpdnucbMkOeieBb/AOJw21ds2sGnqxvrnhH3n83/ADXLdualn0XR4NCiEVvGI4x4DqT5serN6mudZWXdybn6l2rWfzgl00xTGkO/UdUw7tS7SZpZntbOQxxRkq8iHDSOPeCsN1UHbbrv4VvmxNhW6LcXr9OtU74ieER4dv0Rbl2ZnSGWx3TxPzq7CTOeYMQ2fPmG+a2iaKZp6sxu7FhtHZN2jvqTpZXZ5pSCIpid3wM8r+bYBw3jjByTk6Xt7YdFumcmxGkc6eXjHok2ruu6Wt1p6QUCgqPabxaeErTnjwbiQ8kYO4BxlmI8QB+JXwzWZ2Hs2M2/pX7tO+ftH5yW7tfVh50vY7nUQ93IssiM2HnZWKl9ti+MZ6bZ8q6Vbt026YoojSI5IUzq61jeSafIskTskqnKspwQfjS5bpuUzRXGsTykidHpzs84oHFlmspwJlPdygdA4A3HoQQfTJHhXMdsbP8A2WRNEe7O+PDs+Cbbr60LNWKXFV4j4SM8v0yyk+jako2kHuTD7My9GBwN8Z6dcDGf2Tt25iTFu57VHzjw9Fq5airfHFL8EcZjXy8FxH9G1KL9LA3iPtxn60Z9M4yNyCGPQrN63eoi5bnWJ5okxMbpW2rrwoFAoFAoFAoFAoFAoFAoMt1e/btIna3hYro8LYnlU4+lyDfu0b/DG2SOvX7JrCbZ2vTg2+rTvrnhHZ3yuW7fWnuXO1tks0WONQkagKqqMAAdABXN7lyq5VNdc6zPNMiNHLVD1E8W6kdIsrmZTh0icqf28EJ/MRU3ZtiL+XbtzwmY18OMqa50pmXk0nNdZQGodgkNjJczm77rvQi9yJuXl6nvCofYuML64J9aCocT3sNjqc01jyiFJ+eHl90FWB9kfY5gcAbYxVFyim5RNFXCY08yJ0eoLC5F7FHIBhXRXAPkwBH9a5DftTau1W55TMeTIROsauerT0oMF7fr0zXsMX1Y4Q38Tu3N+CJXQOi1qKcSa+dVX0/JRL8+0k9B7Q7C14fkspQfpQjliEYQ4dnLFX5vdABcE5IOVOB0rZlljtBq/wDs+35jubmDweISfNHC/wDm/hWq9K7MTj0XOyrTzj+l+xO/RuVaGlFBXOL+GPy2EmhfudQh9qCcdQfsv9qM75GDjJ65IOY2RtavBuaTvonjH3jv+q3ctxVCS4C4sPEcbxzp3OoQHknh8j4OnmjdR5eZGCelWrtF2iK6J1ieEocxpula6uPCgUFQ4g48Swn+i2sEl7fYJMUOOWP/AL2Q7R/cceOMjIRz8T63b4Z9EVk6kR3kRYD4DOT8BQTvCXGMHFHeIqSQ3MWO9gnTlkTPQ48R/wC2QMigsdAoFAoFAoM+7RdYl1KVNKtH5Z5l57mQfqLXo38bZwPQ+HMCIefm0YdibtfwjtnlH5yVU09adE5pGmRaPCkEK8sSDCj+pPmSSST4kmuV5ORcyLs3bk6zKdEREaQ7dWXpQVntMtzdaXeKM5EfPt5Iwc/gprLbDrijPtzPbp5xMLd2PZl534R4WuOLpmhtgpkVGkPO3KOUFR188so+ddQQkPLGYWKsMMpII8iNjQfFB664fiMFrbqwwywxqR5EIoNckz6oqyrlUcJqn6p9Puw79RFRQefu3i2aLUEcj2XhXB9Qzgj49D8xXROjFyKsLqxyqn1RL0e0zetiWVi03QILuwuLp72KO4jcKls2OeUeySRvnHtHGAd1OcUFy/2frIyXVxN9VIgnzdwR+ETVq3Su7EY1FHOatfKP7X7Eb9W61oSUUCgp/G2lS2jpqVmP7Zbj20HS5t/rxsB1IGSP/Xlxs3R7av7e5+hcn2KuHdPpKxdt6xrC88PazFxDbRXEJzHIvMM9VPRlP7QIIPqK6AipGgpXaBq88rRadZNy3tyCWkB/u1sNnk23BO6qfPON8UE3wpwxb8KwCGBeu7u27yv4s7eJ/AeFBNUGeaXcJxBrzz2/tQ2tt3Esqn2ZJWfmCAjZgoyc+Y+FBodAoFAoFBF8Ta3Hw7azXMnuRqWxn3m6Ko9SxA+dBTuz/R5LSJ7q53vrtu+lP2Qf0cYzuAoPTwJI6AVzbb+0f3WR1KZ9ijdHfPOfzkmWqOrC11gl0oFB8TRLOrKwBVgVIPQgjBB9MVVRXNFUVU8YePL/ABhoc3BV66Izou7RSKSC0TdPaHiPdPqDXVdm51OZj03Y4847JQa6erOis1PUrZ2bcKNxTdqCP7PEVeZiNuXOyfFsEfDJ8Kxe19oU4WPNX8p3RHf2/BXbo60vTtctTigUFL7UuDzxXaju/wC9Q5aP9vOOZMnpnAwfMDoM1nNhbTjDvdWv3KuPd2StXaOtG55unha3Yq6lXU4KsCCCOoIO4NdJpqiqNYnWEN92NnJqEixxIXkc4VVGSTVNy5TbpmuudIjmRGr032ecKjhK0WIkGZjzysOnOQBgfsgAD13O2a5jtjaP73I60e7G6PX4ptujqws9YpcKBQKCmcPP/uXqjW3SwvyZIR4RXQA7xB5BhjH8IHjXSdgbR/d4/Vqn2qd09/ZKHdo6stNrOrTPOzfOr32rXr7t9I+iRn7MUI3C+QbKMR5ig0OgpnazdSxWHdQtyS3UsVqrfZ71sNv4AqCPnQT/AA3oMPDdulvAgWNRufF2wOZmPixx/p0AoJSgUCgUCgzfjl/95NTtdPG9vAPplx5EjIhQ/Pcg9Q2fCsTtvN/a4lVUe9O6Pj6QuW6etUt1cvTSgUCgUEXxDw9bcRx93cxB1G6noyHzVhuOg+PjmpeHnX8SvrWatPpPjCmqmKuKiJ2JWSvkz3BT7OUyf4gv+lZ+elmR1dOpTr27/pr91r9CO1oGi6NBoUQit4ljjG+F6k7DLE7s2w3O+wrXcrLvZVfXvVaz+cF2mmKY0h36jqigUCghNd4SsuIDzXFskj9ObdWwOgLoQxHpmp+LtPKxY0tVzEdnGPKdVFVFNXFy6Hw1aaACLa3SMnYsBliPIu2WI+JqjK2hk5X+auZ7uXlG57TRFPBLVDVFAoFAoK5x/ozazZuI8i5iIngYdRLH7S49TuvzrLbFzf2uXTVM+zO6fCfSd63cp61Kx8G66vEtlBcrjMiDmA+rIPZkHyYGuoISA7HJBPp5cD37i4Y+uZW6/LFBeaCk9sVo8+lyvH+lgaO4X07twSfkpY/KgtWj6guqwQzp7ksayD4MoP370HcoFAoFB+MwQEnYDcn0oMy7Ns6p9L1FvevJ2KekEZKRD4jDD5CtB6U5XXyKbMcKY+c/1olWI3arpWrr5QKBQKBQKBQKBQKBQKBQKBQKDo3+tW2m/priKL/vJFX8Cak2sPIvf46Kp8IlTNURxlEScfaZGcG9i+RJ/ECpdOxM+eFqfl6qf1Ke1LaRrNvrSl7eZJVGx5GB5T6jqPnUPIxL+NOl2mafFVFUTwV/gG7Thu71OzkdY4EYXsZdgFWKQDveuyorBR8zXTNkZX7nDornjppPjG7+0O5TpVMO12HHm0mM+BkmI9R3jVklC/0HDeWy3sbxuOaN1KMD4qwII+40FH7ILlra3nsJDmexmeI56tEzM0TfA+0B6AUF+oFAoFBWO03U/wAkaXeSA4PdFAR1DSERgj4F8/Kg4eGNP/JNpbw+McSKfVuUcx+ZyfnXJNoX/wBfJuXO2Z8uXyT6I0piEnURUUCgUCgUCgUCgUCgUCgUCg6Ws6tDokLTTuEiXqT4nwAHUk+QqRi4t3JuRbtRrMqaqoiNZVGz0zUe0D85K8mn6YfcjTa4nTwZm/Vg9cdPRhhq6Ds3YOPi0xVXHWr7Z4fCPvx8EWu7NSZbsysdJhY2tjBLcAAqLsu6uQRkHmJCkjO4GM42rOrTr6ZxJpthG63tlFps8Yy0UsSYcDxgZFxON+ijPp40FP1C8PEV4lzw/ayrMA0c0piSO2lQ9CeYgFwd9xk4GxwKjZeJayrf6d2NYe01TTOsLZonZet263OrSm8vOUDlO0SAHIUKoHOASeuBudqqx8a1j0dS1TpBMzO+WiwQrbqFRQqKMBVAAAHQADYCr7x90CgzzjMf7n38Wqqp+jSAW96FBOE27qYgeKkBSfIADrQX61uUvEWSNg8bgMrKchlIyCD4jFBy0CgUFA7ZW722tIMZFxe28TDzUlmP4qKsZNz9OzXXHKJnyh7EaystcgZAoFAoFAoFAoFAoFAoFAoFB1r++TT0535sdAERnZj5KiAsx2JwB0BPQVesWK71XVo+cxER4zO55MxCkWbLx/qqRyRSpZ2Sd8YZ0KGWdmxGWjbcoF3GfUdGNdA6P7NjFtTXMxNVXOJ1jSOWvjxRLtfWlrVbAtFBW9W4KttcuRcXQafkAEcMjfmY/tERjZmY9S2c4UY2FBYYYVgUKihUAwFUAADyAGwFB90CgUCg4rm3S7Ro3UNG4KsrDIZSMEEeIINBnHC9y3Ad9+S5mJsZ8yWMjZ9kk5eFifU7epH28ANMoFAoKB2oe1PpC+H01W+aqcf1qDtOrTDuz/xn6KqPehZa5OnlAoOO4nW1RndgqKCzMxwFUDJJJ6Cqrduq5VFFEazPJ5M6KLF2hSavOsVjZNKrBmWWeQQq6qcM0YZS0ig+W48RWwVbCosWpuZN3TTTWKY62mvKdOH071r9XWdKYWzS7u4lJW4txEcZDRyiRD5jJCsG+K49axGRZsU09azc63dMaT94+fwXImecJKoiooFAoFAoFAoFAoMgv+Lnh18PpsRuX7ruZkQ7TcpLNynwKgAc3TK46del7Ax71jDim7zmZiOyJ/NfihXZiatzatE1aLXIVmhbKN5jDKw2ZWU7qwOQRWbW3foFAoFAoFAoFBUe0/htuI7Ju6yLuAieBl94SJvgHzYZHx5T4UEjwRr44nsYLkY5nXDgeEi+zIMeXMDj0xQTtAoKB2qHuptJc9BfRp/nUgf0qFtKnrYl2P8AjP0VUe9Cy1yZPKBQR+u6Wusxdy5PdMylwD7yKwbl+DFQD6E1Lwsn9tcm7HGInTxndr8OPipqjWNFS7XdHaSyW4t8pPZsJEMexWPYOFx0AAVvglZjo9lx+5qtXd8XN069vf474+K3dp3axyfvD/Gr2SxJqQCCRVaG8AxBcKy5XLYxFJjcqcDY9NgZO1ejddEzcxY1j/bzjw7Y+fipovcql7Rg4BBBB3BHQitUmJpnSUh+14FAoFAoFAoOO5uEtVZ5GVI1GWZiAFHmSdgKqt26rlUU0RrM8oeTOjNOMeJZdetbiS2dodLiVhJc+611J7qwwZGQpYgM+PPwGG3vYuwIsf8AmyY1q5Ryjvnv+njwjXLuu6Ep2AcLx6fZfTSAZ7jmAON0iVyvKD6snMf4fKtpWFx1vQJkdriwlWG6O7o4zBcnG3eoN1fYDvFw2NjkYwHzw7xNLeyfR7uyltbrBIz7cMmOvdzLsWwM8pwQPOgs1AoFAoFAoFAoM97MB+SrrVbHwiue/QeUc68ygegCr9/rQaFQKCg9tC91YxT/AP211BPt5Biv/mVav2/1LdVHbEx5w9idJWTrXHpjSdGQKBQKDjuIVuVZHAZGBVgehUjBB+Rqq3XVbriunjE6vJjVRuzOeIC60O9CSGB27pJQD3sDHnGAerDIfzAYY93brmJkU5Fim7T/ACjX18pQKo0nR3bzs8udCy2j3jRJnP0S4JeE778jHLJ4+ZJPvCrOXs3Gy/8ALREz28/N7TXVTwRcvHl9w/tqWlSooGTNb+3H/XlHwL5rWsjonzsXPhV6x6L0X+2EtpnaXpmo7C6WNvKUMmP4mHL+NYW9sDPtfw18Jiflx+S7F2mU5bcQWl3+juoH/dmQ4+41ArwMqj3rdUf+s+iqKqZ5uf8AKkA/Xxf8Rf8A1q3GNen+E+UvetDqXHE9lbe/eW6nyM0efuzV6jZuXX7tqr/5n0edentQupdpumaeP7yJG+zErNn5gcv3mp1no/n3f4aeMx/38lE3aYQ0HH99xKeXTNMdlP6642QeecEL/Pk+VZvG6J0xvv3Ne6n1n0W5v9kJjSOzefVHWbWLo3JBDLbJkQId8ZAwH69MDpuWFbNi4OPixpZoiO/n58VmqqauL47Q1TiC+sdLVR3Mf9qnUdFjQFY0wNgDkjHgGWrO1sz9pi1XI48I8Z/Nfg9op61WiJ4H16fhT6ZH3bTaNa3Dxcy5MtsMlmbl/WQqTlvrDOem1SMO7Vdx6LlfGaYnzhTVGkzDXLC9j1GNZYnWSJhlWQggj0IqS8digUCgUCgUCgUCgz+OL6JxMxGQJ9P5j5M6zKvzIVB99BoFAoIDj3S/y1p13CBlmiYqPN1HMn8yrQRPBOpflewtZc5LRKGP7ajlf+ZTXKNq2P0My5R36/Cd8J1E60wm6gKygUCgyHt00V4DBqEJZXQiN2QkMpzmJwR0IORn1Wt06K5u6rGq8Y+8ffzRr9PN88E9uT24WLUUMg6d/GBzDp78ewb95cHboTW5I7aND1224hj7y2mSaPx5TuufBlPtKfQgGg6Gq8D6dq+e+soWY9WVArH+NMN+NBWbrsT0qf3Umj/clJx6e2GoOr/0FaZ/iXX/ABE//nQdi17EtKg95ZpN/ry4+XsBdqC06TwTp2j47myhVh0YoGcfxvlvxoLABiggeJuMLLhdc3M6o2MiMe1I3wQb49enrQUbsthfUvpWpS5728lJTP1YUJCD/T4ItaJ0pzOvepsRwp3z4z6R9UqxTu1d3g2f8jazf2je5dKt5F+97so+JOfklbJsLIi/g0Tzj2Z+H9aLN2NKnPq/C1zwtK13pGORjzT2DHEcvm0X+HJt0Hp5cpy62sfCXGFtxUh7pisybSQSbSxMNiGU+Gdsjb55FBYKBQKBQKBQKBQUbVWH+8FmOYAi0mJGRuC4AH3/ANDQXmgUCgzHgVfyJc3+nHYQy99COg+jze0AvmFOxPm1aP0rxercovxz3T4xw+X0SbFW7RdK1FIKBQKDo65paa3by28nuSKVPmPJhnxBwR6gVIxMmrGvU3aOMT/3HxU1RrGjypr2kSaFcSW8oxJG2PRh1Vh6EEEfGur42RRkWqbtHCY/PJBmNJ0lw6dqEuluJIZXikHRo2Kn7x4elX3jR+H+3C/07C3Cx3SebDkf/Og5fvUn1oNA0vt0066H51J4W8cqHX5MpyfmooJyDtZ0icE/TAMDJDRTD7spufQUEff9tWlWo9iSWb0jiYf+Ly0FY1ft/UDFrZsT9qdwMHw9hM5/zCgoGvdq2qa1kG47lD9W3HJ/Pu/81BVdNs5NauI4lJaWZwuTk+0x3JPXxyT8at3rtNq3Vcq4REz5PYjWdHrPTLFNMhjhjGI40VF+CgAZ9dq5HkXqr92q7VxmZlPiNI0UftEEy3+ltaKGvw07oCwAeNIw0kZP7Yyo+J3Gc1t3RLr6Xd+7d570e/yaXoWrx65Cs0RODkMrDDxuNnR1+q6nYityR0JxVwLDrki3ETNa6ghylzEBzZxj216SLjbB3xtnGRQWugUCgUCgUCgUGUahw3D2g6tfGQsIrWGO2jkQkFbjmMhZSD7yEspB86Ce7Ktaur+K4tr3BurOXuWkz+kGPZJ8zt73iMHrnIXmgUGc9psZ0C5tNVUexGfo91gdbeQ+yxx9ljnHiWWsftPDjLxqrXPjHjHD0V0VdWrVa1YOAQcg7gjxFcqmJidJTn7XgUCgUGc9sXBn5eg+kwrm6hU5AG8sXUj1ZdyPiw3yK2bo7tT9vc/QuT7NXDun+1m9RrGsMK0fSZtak7qBOeUgkJzKC2OoUMRzHxwMnY+VdARDU9GuNJOJ7eWE9PzkbLn4cw3oOjQKBQc9naSXzhIo3kkPRUUsx+AXc0Fv/wCjK8tIGubzktLdBkmVgXbyVI1yS5OwVitBP9g3D5uriS8Yfm4QUTPjKw9rHwQn/OK1bpRmxbsRYpnfVx8I9Z+kr9mnWdW6VoSUpvaFDJYNaalEpdrJ2aRB1a3cBZseoUfAAk+FbR0XzabV6qzV/PTTxjl8Vi9TrGqfigXVwuoaXMgklALA57m5AGOWZRukq9O8A5lxghgOWt+RXb0ri+G7l+jzBrW9/wACbALesTj2Zl2O6nO24FBYqBQKBQKBQKCm8Y8YNZyCysVE+pyDZRutuv8AiTH6oGc4PX5jISvBfDa8LWqwhjJISZJZW96WZt3Y/gBnfAGSetBD8ESrNqGsFDkd/Eu32lhVX/mBoLrQKDq6pp8eqwyQyrzRSKyMPQjBwfA+R8KDPeAbuTTWl0u5Obm02jY7d9a/q3X4DCny2HXNaB0l2d+jd/cUR7NXHuq/vj46pVmvWNFyrWF8oFAoFBivaZ2ayWsjXtgCVzzvEnvRvnPPFjqud+Ubqem2y71sTb1NymLGROlXCKu3x7/r48Yty1pvh3OBO2vu0WDU1Lr7v0hRk8vh3qfW/eG522Jya2xYaG3CGi8Xp3qQW8itvz255Dnx5jEQebzDUENL2GaY7ZDXKj7IlXA+9CfxoJTTuyPSbE5+jd43nLI7fy5Cn7qD51rjHSOAEZIxEJf8C1ROYt+3y4C+HvHOOmaDEtc12/7V7xI1QBRnu4lJ5IU25ndvHwy2N9gBuBUfKyrWNam7dnSI/NI73tNM1TpDeeFdCThu1it03CD2mxjnc7u3pkk7Z2GB4Vy3aGZVmZFV6rnwjsjlCdRT1Y0S1Q1RQUnUNDuuFpGutJClXOZrJto5PNougjkx4Dr8uU7jsfpFppZyp8KvX18+1HuWedKT0ziHTe0ZDa3UAW5X3rW5XlkRsbmNjg5xndcMB1AzW50101xFVM6xPOEZZOHNBOgh1FzPNCcciTsHMOM5CvjmKnI2YnHKPWqhM0CgUERrnE9noAzc3MURxnlZhzkeiD2m+QoKye0KXVNtO0y5ul8JZMQQsPNXk974YFAl0XWeItrm8jsYPGOyDGVh5NM/uH1Xb0oLHwzwta8MIVt4uUtu8jHmkkO+7udz1Jx0GTgCg4OOuK4uELR53IMmCsSHrJJj2R8PEnwHyoKj2C6dPFaT3U+ea7lMoyN2G+XP7zFsegz4ig0+gUCgpfaLw3LfiO8s8DUrXLR/9tH9eJvMEZx6kjbmJqxk49vItTauRul7EzE6w5OGNfi4kgWaPb6rofejkHvIw8x+IwfGuW5+Dcw702q/hPbHanUVRVGqWqEqKBQKBQZ7xx2WW/EJaWAi3uTknA/NyHzZR7rZ+sPM5BrY9mdIruNEW73tU/OPXwnzWa7MTvhkWpcIanwq/P3Uqlc4mgJIA8+ePdfnityxdq4mTH/jrjXsndPlP2R6qKo4w47btA1S2GBf3BH7UhY/e+TWRUOvfcW6jrBCyXlxJzezyCR8HyHIpwTv5V5MxEayJ3hbssvtbKmVDbQeLSj2yP2Yvez8cD1rCZ238TGiYpnr1dkfeeH1XabVUtz4V4VtuFY+7t0wTjndt3kI6cx+/YYAydtzWiZ+0r+bX1rs7o4RHCPztSaaIp4JuoCsoFAoIPibhS24kUCZMSr7kyezJGRuCr/HwORWQwNqZGFVrbnd2Tw/PBRVRFXFn8naLecA3JtZpV1G1jKhpCCJY+YHCNJ0LgKWw2SfMb46Ts/LnLsRdmmadeU/WO5Drp6s6LxpXbDpOoAc07Qt9maNgR/EoZfxqapcep9sulWYPdyyTv0CRRPkn4yBR+NBwrBrHGxBlJ0uwP1I2zdSDbq2PzQ6+RHiGoODs4sdO0u4mspIIhqsDt+clHM86H2kkRnyQShUsq9Dk9KDT6BQUbjbtRsuFgyhxPdDYQxkHB/bcZCD03PpQecOLOKbniyczXD5PRUGyRr5KvgPXqfE0HqrgH/6ZYf/AI0H/hLQT1AoFAoM54t0Cbhu4fUrBOcP/fLVf1yj9Yg8JRufXJPUtzY7aWzreda6lW6Y4T2T6dquiuaZTuh6xDr0KzQOHjb7wfFWHgw8q5ll4l3FuzbuxpMfmsJlNUVRrDv1HVFAoFAoFB15rCKc5aJGP7SKf6irtORdp92qY+MvNIfUFpHb+5Gi/uqB/SvK71yv3qpnxk0hzVbelAoFAoFBT+KuI5pZhp+nASai49pvqWsfjJIegbBGB6jY5VW2XYexJyZi9ej2I4R/u/r/AKhZu3Orujim7Ps8tIdPexcFxJ7Usx/SPN17zJzhgenXyOd89AiIiNIRHm3jjg+fgy4MMw5kOTFKB7MqeY8mGRleoz4ggn0V2g03s37WpuGuSC55prIbDxkhHhykn2kH2T8iMYIa1xJwrYdpsEdzDKBLj81cxe8uDnlddicH6pwynO4ychj3F+p6vwFcm1bUpnHKro5djzIcgbOSV3VhjPhQVbU+Mb/VVKzXk7o2xQyMFI9VGx+6ggqBQez+F7b6HZWsf2IIk/yxqP8ASglKBQKBQKDPOI+Dp9Hna+0rAkbeezJxFcjxZfBJfXx9MsGg5+z7Obb6lyN/KecfnYqormmdzucMcVQcRqQmY7hNpYJByyRMNiCp6jPiPwO1c52jsu/hV6VxrTyqjhP99yZRXFXBO1jVZQKBQKBQKBQKBQKD8J5dz0pETO6BSr3iOfiiU2ukgMBtNeneKAeSH9ZJ5Y26dRkruGyOjk1aXcqNI5U+vp5o9y9ypXPhHhWDhWIpEC0jnmlmfeSZ/Fmb5nA6DJ8SSd1iIiNIRk7XoiuJuHrfieBoLhOaM7gj3kbfDIfqsM/iQcgkUHlrj7gifgubkk9uBs91MB7LjyP2XHiv9RvQVagsHB/GF1whL3lu/sn342yY5B+0vn5MNx57mgu/adxBbcf2UN3D7F3bnlngYjmEbkDmB/WIHAGR07zcDNBlFAoOextjeyJGvvOyoPixAH9aD20ihAAOgGBQfVAoFAoFAoKtxbwNb8SMJQWt75P0dzCcOvlzYxzr6HfGQCMmqLlum5TNFcaxPKSJ0Vdtev8AhH2dTgMtuOl7bKSuPOaMbofMgY8AD1rUdodF4nWvFnT/AIz9p9fNIov/AO5atK1aDWE7yCVJU80IOPQjqp9DvWo5GLex6urdpmJ70iKong7tWHpQKBQKBQKBQVnXuOLXSH7pS1xdk4W3t17yQt5ELsvng746A1l8HYmXl74p6tPbP25z9Fuq5TS6cHC1/wAZYbUXNpZZyLOB/bkHlNKPA/ZH8pFbvs7YmPhe1HtVf7p+0cvr3o1dyamhaZp0WkxrFBGscS7BUGAPP4k9SeprMLbtUCgUHR1nSIdchaG4jEkLdVb8CD1Vh4Ebig81dpXZjNweTLFzTWJO0mPajz0EgG3oGGx9CQKDP6D9BxQflAoLT2X6adV1WzTGQJRIf3Y/zhz6exj50HrqgUCgUCgUCgUH4RmgpmsdmllfOZoOezuv8W1bkz47oPZIz12BPnVu7aou09W5ETHZL2JmOCLbTdd0P3Xt9RiH2vzMx9P8P5kk1gMnoziXd9vWie7fHlPqu03qo4uM8dPY7XmmXtufFhH3kQ//AGJ1+QrC3uimTT/jrpq84n7x81yL8c3Jadpml3XS7VT+2ki/iy4/Gsdc2BtCj/T18Jifuri7R2u+vGunN/163+cqj+pqPOyc2P8ASq8nv6lPa+JeOtNi63sH8Lg/8uaqp2PnVcLVXkfqU9qObtP0+Q8sLTXEn2IIJCx+HMAPxqZb6N59c76YjxmPtqpm9S+l4g1PVf7ppMiKf1l64iC+pi98j4Gsrj9E+d658KY+8+i3N/shzR8CX2tb6jqTCM9beyHdp8DIRzOvoR86z+LsbDxt9FGs9s75+f20WqrlUrbw9wvacNLy2tukWdiwGXb95zlm+ZrKKExQKBQKBQKD4ljWZSrAMrAggjIIOxBB6igxHj/sSLFp9NI33Nsxx/wnP/K3rv0FBid3avZO0ciMkinDK4IZT5EHcUHDQKDbv9nLh1uee+dcJy9zGT9YkhpCPhyqM+rDwoN1oFAoFAoFAoFAoFAoFB17mwiu/wBJEj/vop/qKCNfhHT5Dk2FqSfE28RP/LQctvw1ZWvuWdunj7MEY3+S+lBJxxiIYUADyAwPwoPqgUCgUCgUCgUCgUCgr3FPBdlxWP7TAGcDAkX2ZFHhhxuRv0OR6UGT6r2AyiQ/RrtDF4CZWDD0JQEN8cD4UHFYdgNwZF767iEOfb7sMX5fELzADJ6ZPTrg9KDc9J02LR4Y4IVCQxqFVR4AeZ8SepPiSTQdugUCgUCgUCgUCgUCgUCgUCgUCgUCgUCgUCgUCgUCgUCgUCgUCg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r-FR" altLang="fr-FR"/>
          </a:p>
        </p:txBody>
      </p:sp>
      <p:sp>
        <p:nvSpPr>
          <p:cNvPr id="26628" name="AutoShape 8" descr="data:image/jpeg;base64,/9j/4AAQSkZJRgABAQAAAQABAAD/2wCEAAkGBxMHEhQUExIWFRAXGRoXGRcVFhgeGxYWHRgXHBceGxgZHyogGRoqIBUYIjEhJikyLy4vGiE0OTMsNygtLy0BCgoKDg0OGxAQGy0mICQsLC80LCwsLDgtNS8sLCwsLC0sLCwsLC40LywsLC8sNS8sLC4sLCwsLCwsLCwsLDQsL//AABEIANEA8QMBEQACEQEDEQH/xAAcAAEAAwADAQEAAAAAAAAAAAAABQYHAwQIAgH/xABMEAACAQMCAwUEBQkFBAkFAAABAgMABBEFIQYSMQcTQVFhIjJxgRRCUpGhFSMzQ2JygqKxJDRTksEIFpOyF0Rjc7PD0eHyNVR0g9P/xAAbAQEAAQUBAAAAAAAAAAAAAAAABAIDBQYHAf/EADcRAQABAwEEBwcEAQQDAAAAAAABAgMEEQUhMUEGElFhcZHRIjKBobHB8BMUQuEzQ1Ji8SOCkv/aAAwDAQACEQMRAD8A3GgUCgUCgUCg6OsaxBocZluJUiiH1nOMnyA6sfQb0Ge3/bpptucIlxL6rGoH87A/hQSHD/bBpmtMEMj27nYC4UKpP76kqPmRQX8Hm3HSg/aBQZ/xx2sWfCrNEoNxdLsY0OFQ+TybgH0AJHjigz49v91z5+hw939nmfm/zdP5aC08LduNpqbhLqI2rE4D83PH4e8wAKbnyI8yKDV1YOAQcg7gjxFB+0CgUCgUCgUCgUCgUCgUCgUCgUCgUCg6uq6hHpMMk8rcsUal2PoBk4HifIeJoPO9no2odst087v3NohKqzAlIlPRI1253xgscj1I2FBocPYbpqxcjNO0n+L3gDZ9F5eXHxB+NBjXaHwDPwTKA35y2c/m5gMA/ssPqvjw8eo6HAar/s66/Jf289tIWYQFGjJOeVHDDk9AChI/ePlQa/QdHXZpLa2neFeadYpGjX7UgQlB8yAKDyJw7w5d8Vz93BG0jk+25zypk7tI56eJ8z4ZO1B6Q4S7LbDQYVWSCK5nx7ck0atlv2VbIVfLG/mTQRfGvY3Z6yjvaKLa6wSvL+iZvAMn1R4ZXGM5welB0OxDX57VptKvAy3Fv7UYfqE2DJnoVGVZSCQQ22wFBrlAoFAoFAoFAoFAoFAoFAoFAoFAoFAoKj2l6a2u28NmCQtzcRxyMOqxIHmc+WcQ4GfEigsmmafFpMSQwoEhQcqqvQD/AFPiSdyTmg7VBGa9PaLEyXjwCFuq3DIFPxDnFBUdP4r4f4SVlgnt4gxy3ch35iOmSgYnGTgeGTQcjdsWjr/1pj8IZv8AVKDkh7XdHlx/a8H9qGYfjyYoJiw4202+wI763JPQGVVJ/hYg5oJ9HEgBBBB6EdDQfVBXNc0Dv72zvY1HfQs0chGxeB43XB+1yuysB4e1QWOgUCgUCgUCgUCgUCgUCgUCgUCgUCgUHT1S/h0tDLPIkca/XkIABO2xPiemOpoKPN2jy6ySulWUlyOn0ibMUA9RzYZ8eK7GoOXtLGxf8tcRPZz8oVU0TVwdd+HtT1ve91R41P6mxHdgenekczD0IrWsnpZysW/jV6R6r0WO2XNY9nGm2h5jbCVz1aZmkLHzIY8uflWEvbez7v8AqaeGkf3812LVMck/aaRb2QxHBFGP2I0X+grHXMq/c3111T4zKuKYh3QMVZmZl6+JIll95QfiAf617FdUcJeaIm94Usb7PeWcDE+PdIG/zAZqXb2ll2/du1ec/R5NFM8kKezi3tDzWc9zZPnP5id+Un9pWJ5h6ZrK2Ok+Zb9/SrxjT6afRbmzTPByJea5w91MGpwj07mf5Y9g/iTWwYvSfFu7rsTRPnHnHotVWao4Jrh/tFs9XfuXL2t307i6XkbPhyk+y2fAZyfKtht3KLlPWomJjthamNFvqt4UCgUCgUCgUCgUCgUCgUCgUCgUCgonEHH5aVrTTIhd3g2d8/mLf1kce8R9kHwIzkYqLl5lnFo692rSPnPhCqmmap0hHWXAovZBcanMb668FfaCLzCRdCPiMHAOAa0jaHSW/e1psexT2/y8+Xw80mizEcVxRQgAAwBsAOgFa3MzM6yvP3NeaTxCgUCgUCgjNW4htdG2uLiKJiMhWccxHmF6kfKpePgZORGtqiZjt03efBTNURxl9aRr1trWfo9xHLjqEYEjyyvUfOvMjCyMf/LRMeMbvMiqJ4PzXNBttfTkuIVkXwyPaX91hup+Bpi5t/Fq61mqY+nxjgVUxVxVqOHUuBt7d21DTx1t5D+fiX/sn+uB9n4ADxrdNm9JbV7SjI9mrt/jPp9O9GrszG+F34W4otuKYu8t3yRs8bbSRN9l08Dsd+hxsTW0ROqymqBQKBQKBQKBQKBQKBQKBQKD4lkWFSzEKqgkknAAG5JJ6D1oMy1LWbjtCdobN2t9KUlZbpdnucbMkOeieBb/AOJw21ds2sGnqxvrnhH3n83/ADXLdualn0XR4NCiEVvGI4x4DqT5serN6mudZWXdybn6l2rWfzgl00xTGkO/UdUw7tS7SZpZntbOQxxRkq8iHDSOPeCsN1UHbbrv4VvmxNhW6LcXr9OtU74ieER4dv0Rbl2ZnSGWx3TxPzq7CTOeYMQ2fPmG+a2iaKZp6sxu7FhtHZN2jvqTpZXZ5pSCIpid3wM8r+bYBw3jjByTk6Xt7YdFumcmxGkc6eXjHok2ruu6Wt1p6QUCgqPabxaeErTnjwbiQ8kYO4BxlmI8QB+JXwzWZ2Hs2M2/pX7tO+ftH5yW7tfVh50vY7nUQ93IssiM2HnZWKl9ti+MZ6bZ8q6Vbt026YoojSI5IUzq61jeSafIskTskqnKspwQfjS5bpuUzRXGsTykidHpzs84oHFlmspwJlPdygdA4A3HoQQfTJHhXMdsbP8A2WRNEe7O+PDs+Cbbr60LNWKXFV4j4SM8v0yyk+jako2kHuTD7My9GBwN8Z6dcDGf2Tt25iTFu57VHzjw9Fq5airfHFL8EcZjXy8FxH9G1KL9LA3iPtxn60Z9M4yNyCGPQrN63eoi5bnWJ5okxMbpW2rrwoFAoFAoFAoFAoFAoFAoMt1e/btIna3hYro8LYnlU4+lyDfu0b/DG2SOvX7JrCbZ2vTg2+rTvrnhHZ3yuW7fWnuXO1tks0WONQkagKqqMAAdABXN7lyq5VNdc6zPNMiNHLVD1E8W6kdIsrmZTh0icqf28EJ/MRU3ZtiL+XbtzwmY18OMqa50pmXk0nNdZQGodgkNjJczm77rvQi9yJuXl6nvCofYuML64J9aCocT3sNjqc01jyiFJ+eHl90FWB9kfY5gcAbYxVFyim5RNFXCY08yJ0eoLC5F7FHIBhXRXAPkwBH9a5DftTau1W55TMeTIROsauerT0oMF7fr0zXsMX1Y4Q38Tu3N+CJXQOi1qKcSa+dVX0/JRL8+0k9B7Q7C14fkspQfpQjliEYQ4dnLFX5vdABcE5IOVOB0rZlljtBq/wDs+35jubmDweISfNHC/wDm/hWq9K7MTj0XOyrTzj+l+xO/RuVaGlFBXOL+GPy2EmhfudQh9qCcdQfsv9qM75GDjJ65IOY2RtavBuaTvonjH3jv+q3ctxVCS4C4sPEcbxzp3OoQHknh8j4OnmjdR5eZGCelWrtF2iK6J1ieEocxpula6uPCgUFQ4g48Swn+i2sEl7fYJMUOOWP/AL2Q7R/cceOMjIRz8T63b4Z9EVk6kR3kRYD4DOT8BQTvCXGMHFHeIqSQ3MWO9gnTlkTPQ48R/wC2QMigsdAoFAoFAoM+7RdYl1KVNKtH5Z5l57mQfqLXo38bZwPQ+HMCIefm0YdibtfwjtnlH5yVU09adE5pGmRaPCkEK8sSDCj+pPmSSST4kmuV5ORcyLs3bk6zKdEREaQ7dWXpQVntMtzdaXeKM5EfPt5Iwc/gprLbDrijPtzPbp5xMLd2PZl534R4WuOLpmhtgpkVGkPO3KOUFR188so+ddQQkPLGYWKsMMpII8iNjQfFB664fiMFrbqwwywxqR5EIoNckz6oqyrlUcJqn6p9Puw79RFRQefu3i2aLUEcj2XhXB9Qzgj49D8xXROjFyKsLqxyqn1RL0e0zetiWVi03QILuwuLp72KO4jcKls2OeUeySRvnHtHGAd1OcUFy/2frIyXVxN9VIgnzdwR+ETVq3Su7EY1FHOatfKP7X7Eb9W61oSUUCgp/G2lS2jpqVmP7Zbj20HS5t/rxsB1IGSP/Xlxs3R7av7e5+hcn2KuHdPpKxdt6xrC88PazFxDbRXEJzHIvMM9VPRlP7QIIPqK6AipGgpXaBq88rRadZNy3tyCWkB/u1sNnk23BO6qfPON8UE3wpwxb8KwCGBeu7u27yv4s7eJ/AeFBNUGeaXcJxBrzz2/tQ2tt3Esqn2ZJWfmCAjZgoyc+Y+FBodAoFAoFBF8Ta3Hw7azXMnuRqWxn3m6Ko9SxA+dBTuz/R5LSJ7q53vrtu+lP2Qf0cYzuAoPTwJI6AVzbb+0f3WR1KZ9ijdHfPOfzkmWqOrC11gl0oFB8TRLOrKwBVgVIPQgjBB9MVVRXNFUVU8YePL/ABhoc3BV66Izou7RSKSC0TdPaHiPdPqDXVdm51OZj03Y4847JQa6erOis1PUrZ2bcKNxTdqCP7PEVeZiNuXOyfFsEfDJ8Kxe19oU4WPNX8p3RHf2/BXbo60vTtctTigUFL7UuDzxXaju/wC9Q5aP9vOOZMnpnAwfMDoM1nNhbTjDvdWv3KuPd2StXaOtG55unha3Yq6lXU4KsCCCOoIO4NdJpqiqNYnWEN92NnJqEixxIXkc4VVGSTVNy5TbpmuudIjmRGr032ecKjhK0WIkGZjzysOnOQBgfsgAD13O2a5jtjaP73I60e7G6PX4ptujqws9YpcKBQKCmcPP/uXqjW3SwvyZIR4RXQA7xB5BhjH8IHjXSdgbR/d4/Vqn2qd09/ZKHdo6stNrOrTPOzfOr32rXr7t9I+iRn7MUI3C+QbKMR5ig0OgpnazdSxWHdQtyS3UsVqrfZ71sNv4AqCPnQT/AA3oMPDdulvAgWNRufF2wOZmPixx/p0AoJSgUCgUCgzfjl/95NTtdPG9vAPplx5EjIhQ/Pcg9Q2fCsTtvN/a4lVUe9O6Pj6QuW6etUt1cvTSgUCgUEXxDw9bcRx93cxB1G6noyHzVhuOg+PjmpeHnX8SvrWatPpPjCmqmKuKiJ2JWSvkz3BT7OUyf4gv+lZ+elmR1dOpTr27/pr91r9CO1oGi6NBoUQit4ljjG+F6k7DLE7s2w3O+wrXcrLvZVfXvVaz+cF2mmKY0h36jqigUCghNd4SsuIDzXFskj9ObdWwOgLoQxHpmp+LtPKxY0tVzEdnGPKdVFVFNXFy6Hw1aaACLa3SMnYsBliPIu2WI+JqjK2hk5X+auZ7uXlG57TRFPBLVDVFAoFAoK5x/ozazZuI8i5iIngYdRLH7S49TuvzrLbFzf2uXTVM+zO6fCfSd63cp61Kx8G66vEtlBcrjMiDmA+rIPZkHyYGuoISA7HJBPp5cD37i4Y+uZW6/LFBeaCk9sVo8+lyvH+lgaO4X07twSfkpY/KgtWj6guqwQzp7ksayD4MoP370HcoFAoFB+MwQEnYDcn0oMy7Ns6p9L1FvevJ2KekEZKRD4jDD5CtB6U5XXyKbMcKY+c/1olWI3arpWrr5QKBQKBQKBQKBQKBQKBQKBQKDo3+tW2m/priKL/vJFX8Cak2sPIvf46Kp8IlTNURxlEScfaZGcG9i+RJ/ECpdOxM+eFqfl6qf1Ke1LaRrNvrSl7eZJVGx5GB5T6jqPnUPIxL+NOl2mafFVFUTwV/gG7Thu71OzkdY4EYXsZdgFWKQDveuyorBR8zXTNkZX7nDornjppPjG7+0O5TpVMO12HHm0mM+BkmI9R3jVklC/0HDeWy3sbxuOaN1KMD4qwII+40FH7ILlra3nsJDmexmeI56tEzM0TfA+0B6AUF+oFAoFBWO03U/wAkaXeSA4PdFAR1DSERgj4F8/Kg4eGNP/JNpbw+McSKfVuUcx+ZyfnXJNoX/wBfJuXO2Z8uXyT6I0piEnURUUCgUCgUCgUCgUCgUCgUCg6Ws6tDokLTTuEiXqT4nwAHUk+QqRi4t3JuRbtRrMqaqoiNZVGz0zUe0D85K8mn6YfcjTa4nTwZm/Vg9cdPRhhq6Ds3YOPi0xVXHWr7Z4fCPvx8EWu7NSZbsysdJhY2tjBLcAAqLsu6uQRkHmJCkjO4GM42rOrTr6ZxJpthG63tlFps8Yy0UsSYcDxgZFxON+ijPp40FP1C8PEV4lzw/ayrMA0c0piSO2lQ9CeYgFwd9xk4GxwKjZeJayrf6d2NYe01TTOsLZonZet263OrSm8vOUDlO0SAHIUKoHOASeuBudqqx8a1j0dS1TpBMzO+WiwQrbqFRQqKMBVAAAHQADYCr7x90CgzzjMf7n38Wqqp+jSAW96FBOE27qYgeKkBSfIADrQX61uUvEWSNg8bgMrKchlIyCD4jFBy0CgUFA7ZW722tIMZFxe28TDzUlmP4qKsZNz9OzXXHKJnyh7EaystcgZAoFAoFAoFAoFAoFAoFAoFB1r++TT0535sdAERnZj5KiAsx2JwB0BPQVesWK71XVo+cxER4zO55MxCkWbLx/qqRyRSpZ2Sd8YZ0KGWdmxGWjbcoF3GfUdGNdA6P7NjFtTXMxNVXOJ1jSOWvjxRLtfWlrVbAtFBW9W4KttcuRcXQafkAEcMjfmY/tERjZmY9S2c4UY2FBYYYVgUKihUAwFUAADyAGwFB90CgUCg4rm3S7Ro3UNG4KsrDIZSMEEeIINBnHC9y3Ad9+S5mJsZ8yWMjZ9kk5eFifU7epH28ANMoFAoKB2oe1PpC+H01W+aqcf1qDtOrTDuz/xn6KqPehZa5OnlAoOO4nW1RndgqKCzMxwFUDJJJ6Cqrduq5VFFEazPJ5M6KLF2hSavOsVjZNKrBmWWeQQq6qcM0YZS0ig+W48RWwVbCosWpuZN3TTTWKY62mvKdOH071r9XWdKYWzS7u4lJW4txEcZDRyiRD5jJCsG+K49axGRZsU09azc63dMaT94+fwXImecJKoiooFAoFAoFAoFAoMgv+Lnh18PpsRuX7ruZkQ7TcpLNynwKgAc3TK46del7Ax71jDim7zmZiOyJ/NfihXZiatzatE1aLXIVmhbKN5jDKw2ZWU7qwOQRWbW3foFAoFAoFAoFBUe0/htuI7Ju6yLuAieBl94SJvgHzYZHx5T4UEjwRr44nsYLkY5nXDgeEi+zIMeXMDj0xQTtAoKB2qHuptJc9BfRp/nUgf0qFtKnrYl2P8AjP0VUe9Cy1yZPKBQR+u6Wusxdy5PdMylwD7yKwbl+DFQD6E1Lwsn9tcm7HGInTxndr8OPipqjWNFS7XdHaSyW4t8pPZsJEMexWPYOFx0AAVvglZjo9lx+5qtXd8XN069vf474+K3dp3axyfvD/Gr2SxJqQCCRVaG8AxBcKy5XLYxFJjcqcDY9NgZO1ejddEzcxY1j/bzjw7Y+fipovcql7Rg4BBBB3BHQitUmJpnSUh+14FAoFAoFAoOO5uEtVZ5GVI1GWZiAFHmSdgKqt26rlUU0RrM8oeTOjNOMeJZdetbiS2dodLiVhJc+611J7qwwZGQpYgM+PPwGG3vYuwIsf8AmyY1q5Ryjvnv+njwjXLuu6Ep2AcLx6fZfTSAZ7jmAON0iVyvKD6snMf4fKtpWFx1vQJkdriwlWG6O7o4zBcnG3eoN1fYDvFw2NjkYwHzw7xNLeyfR7uyltbrBIz7cMmOvdzLsWwM8pwQPOgs1AoFAoFAoFAoM97MB+SrrVbHwiue/QeUc68ygegCr9/rQaFQKCg9tC91YxT/AP211BPt5Biv/mVav2/1LdVHbEx5w9idJWTrXHpjSdGQKBQKDjuIVuVZHAZGBVgehUjBB+Rqq3XVbriunjE6vJjVRuzOeIC60O9CSGB27pJQD3sDHnGAerDIfzAYY93brmJkU5Fim7T/ACjX18pQKo0nR3bzs8udCy2j3jRJnP0S4JeE778jHLJ4+ZJPvCrOXs3Gy/8ALREz28/N7TXVTwRcvHl9w/tqWlSooGTNb+3H/XlHwL5rWsjonzsXPhV6x6L0X+2EtpnaXpmo7C6WNvKUMmP4mHL+NYW9sDPtfw18Jiflx+S7F2mU5bcQWl3+juoH/dmQ4+41ArwMqj3rdUf+s+iqKqZ5uf8AKkA/Xxf8Rf8A1q3GNen+E+UvetDqXHE9lbe/eW6nyM0efuzV6jZuXX7tqr/5n0edentQupdpumaeP7yJG+zErNn5gcv3mp1no/n3f4aeMx/38lE3aYQ0HH99xKeXTNMdlP6642QeecEL/Pk+VZvG6J0xvv3Ne6n1n0W5v9kJjSOzefVHWbWLo3JBDLbJkQId8ZAwH69MDpuWFbNi4OPixpZoiO/n58VmqqauL47Q1TiC+sdLVR3Mf9qnUdFjQFY0wNgDkjHgGWrO1sz9pi1XI48I8Z/Nfg9op61WiJ4H16fhT6ZH3bTaNa3Dxcy5MtsMlmbl/WQqTlvrDOem1SMO7Vdx6LlfGaYnzhTVGkzDXLC9j1GNZYnWSJhlWQggj0IqS8digUCgUCgUCgUCgz+OL6JxMxGQJ9P5j5M6zKvzIVB99BoFAoIDj3S/y1p13CBlmiYqPN1HMn8yrQRPBOpflewtZc5LRKGP7ajlf+ZTXKNq2P0My5R36/Cd8J1E60wm6gKygUCgyHt00V4DBqEJZXQiN2QkMpzmJwR0IORn1Wt06K5u6rGq8Y+8ffzRr9PN88E9uT24WLUUMg6d/GBzDp78ewb95cHboTW5I7aND1224hj7y2mSaPx5TuufBlPtKfQgGg6Gq8D6dq+e+soWY9WVArH+NMN+NBWbrsT0qf3Umj/clJx6e2GoOr/0FaZ/iXX/ABE//nQdi17EtKg95ZpN/ry4+XsBdqC06TwTp2j47myhVh0YoGcfxvlvxoLABiggeJuMLLhdc3M6o2MiMe1I3wQb49enrQUbsthfUvpWpS5728lJTP1YUJCD/T4ItaJ0pzOvepsRwp3z4z6R9UqxTu1d3g2f8jazf2je5dKt5F+97so+JOfklbJsLIi/g0Tzj2Z+H9aLN2NKnPq/C1zwtK13pGORjzT2DHEcvm0X+HJt0Hp5cpy62sfCXGFtxUh7pisybSQSbSxMNiGU+Gdsjb55FBYKBQKBQKBQKBQUbVWH+8FmOYAi0mJGRuC4AH3/ANDQXmgUCgzHgVfyJc3+nHYQy99COg+jze0AvmFOxPm1aP0rxercovxz3T4xw+X0SbFW7RdK1FIKBQKDo65paa3by28nuSKVPmPJhnxBwR6gVIxMmrGvU3aOMT/3HxU1RrGjypr2kSaFcSW8oxJG2PRh1Vh6EEEfGur42RRkWqbtHCY/PJBmNJ0lw6dqEuluJIZXikHRo2Kn7x4elX3jR+H+3C/07C3Cx3SebDkf/Og5fvUn1oNA0vt0066H51J4W8cqHX5MpyfmooJyDtZ0icE/TAMDJDRTD7spufQUEff9tWlWo9iSWb0jiYf+Ly0FY1ft/UDFrZsT9qdwMHw9hM5/zCgoGvdq2qa1kG47lD9W3HJ/Pu/81BVdNs5NauI4lJaWZwuTk+0x3JPXxyT8at3rtNq3Vcq4REz5PYjWdHrPTLFNMhjhjGI40VF+CgAZ9dq5HkXqr92q7VxmZlPiNI0UftEEy3+ltaKGvw07oCwAeNIw0kZP7Yyo+J3Gc1t3RLr6Xd+7d570e/yaXoWrx65Cs0RODkMrDDxuNnR1+q6nYityR0JxVwLDrki3ETNa6ghylzEBzZxj216SLjbB3xtnGRQWugUCgUCgUCgUGUahw3D2g6tfGQsIrWGO2jkQkFbjmMhZSD7yEspB86Ce7Ktaur+K4tr3BurOXuWkz+kGPZJ8zt73iMHrnIXmgUGc9psZ0C5tNVUexGfo91gdbeQ+yxx9ljnHiWWsftPDjLxqrXPjHjHD0V0VdWrVa1YOAQcg7gjxFcqmJidJTn7XgUCgUGc9sXBn5eg+kwrm6hU5AG8sXUj1ZdyPiw3yK2bo7tT9vc/QuT7NXDun+1m9RrGsMK0fSZtak7qBOeUgkJzKC2OoUMRzHxwMnY+VdARDU9GuNJOJ7eWE9PzkbLn4cw3oOjQKBQc9naSXzhIo3kkPRUUsx+AXc0Fv/wCjK8tIGubzktLdBkmVgXbyVI1yS5OwVitBP9g3D5uriS8Yfm4QUTPjKw9rHwQn/OK1bpRmxbsRYpnfVx8I9Z+kr9mnWdW6VoSUpvaFDJYNaalEpdrJ2aRB1a3cBZseoUfAAk+FbR0XzabV6qzV/PTTxjl8Vi9TrGqfigXVwuoaXMgklALA57m5AGOWZRukq9O8A5lxghgOWt+RXb0ri+G7l+jzBrW9/wACbALesTj2Zl2O6nO24FBYqBQKBQKBQKCm8Y8YNZyCysVE+pyDZRutuv8AiTH6oGc4PX5jISvBfDa8LWqwhjJISZJZW96WZt3Y/gBnfAGSetBD8ESrNqGsFDkd/Eu32lhVX/mBoLrQKDq6pp8eqwyQyrzRSKyMPQjBwfA+R8KDPeAbuTTWl0u5Obm02jY7d9a/q3X4DCny2HXNaB0l2d+jd/cUR7NXHuq/vj46pVmvWNFyrWF8oFAoFBivaZ2ayWsjXtgCVzzvEnvRvnPPFjqud+Ubqem2y71sTb1NymLGROlXCKu3x7/r48Yty1pvh3OBO2vu0WDU1Lr7v0hRk8vh3qfW/eG522Jya2xYaG3CGi8Xp3qQW8itvz255Dnx5jEQebzDUENL2GaY7ZDXKj7IlXA+9CfxoJTTuyPSbE5+jd43nLI7fy5Cn7qD51rjHSOAEZIxEJf8C1ROYt+3y4C+HvHOOmaDEtc12/7V7xI1QBRnu4lJ5IU25ndvHwy2N9gBuBUfKyrWNam7dnSI/NI73tNM1TpDeeFdCThu1it03CD2mxjnc7u3pkk7Z2GB4Vy3aGZVmZFV6rnwjsjlCdRT1Y0S1Q1RQUnUNDuuFpGutJClXOZrJto5PNougjkx4Dr8uU7jsfpFppZyp8KvX18+1HuWedKT0ziHTe0ZDa3UAW5X3rW5XlkRsbmNjg5xndcMB1AzW50101xFVM6xPOEZZOHNBOgh1FzPNCcciTsHMOM5CvjmKnI2YnHKPWqhM0CgUERrnE9noAzc3MURxnlZhzkeiD2m+QoKye0KXVNtO0y5ul8JZMQQsPNXk974YFAl0XWeItrm8jsYPGOyDGVh5NM/uH1Xb0oLHwzwta8MIVt4uUtu8jHmkkO+7udz1Jx0GTgCg4OOuK4uELR53IMmCsSHrJJj2R8PEnwHyoKj2C6dPFaT3U+ea7lMoyN2G+XP7zFsegz4ig0+gUCgpfaLw3LfiO8s8DUrXLR/9tH9eJvMEZx6kjbmJqxk49vItTauRul7EzE6w5OGNfi4kgWaPb6rofejkHvIw8x+IwfGuW5+Dcw702q/hPbHanUVRVGqWqEqKBQKBQZ7xx2WW/EJaWAi3uTknA/NyHzZR7rZ+sPM5BrY9mdIruNEW73tU/OPXwnzWa7MTvhkWpcIanwq/P3Uqlc4mgJIA8+ePdfnityxdq4mTH/jrjXsndPlP2R6qKo4w47btA1S2GBf3BH7UhY/e+TWRUOvfcW6jrBCyXlxJzezyCR8HyHIpwTv5V5MxEayJ3hbssvtbKmVDbQeLSj2yP2Yvez8cD1rCZ238TGiYpnr1dkfeeH1XabVUtz4V4VtuFY+7t0wTjndt3kI6cx+/YYAydtzWiZ+0r+bX1rs7o4RHCPztSaaIp4JuoCsoFAoIPibhS24kUCZMSr7kyezJGRuCr/HwORWQwNqZGFVrbnd2Tw/PBRVRFXFn8naLecA3JtZpV1G1jKhpCCJY+YHCNJ0LgKWw2SfMb46Ts/LnLsRdmmadeU/WO5Drp6s6LxpXbDpOoAc07Qt9maNgR/EoZfxqapcep9sulWYPdyyTv0CRRPkn4yBR+NBwrBrHGxBlJ0uwP1I2zdSDbq2PzQ6+RHiGoODs4sdO0u4mspIIhqsDt+clHM86H2kkRnyQShUsq9Dk9KDT6BQUbjbtRsuFgyhxPdDYQxkHB/bcZCD03PpQecOLOKbniyczXD5PRUGyRr5KvgPXqfE0HqrgH/6ZYf/AI0H/hLQT1AoFAoM54t0Cbhu4fUrBOcP/fLVf1yj9Yg8JRufXJPUtzY7aWzreda6lW6Y4T2T6dquiuaZTuh6xDr0KzQOHjb7wfFWHgw8q5ll4l3FuzbuxpMfmsJlNUVRrDv1HVFAoFAoFB15rCKc5aJGP7SKf6irtORdp92qY+MvNIfUFpHb+5Gi/uqB/SvK71yv3qpnxk0hzVbelAoFAoFBT+KuI5pZhp+nASai49pvqWsfjJIegbBGB6jY5VW2XYexJyZi9ej2I4R/u/r/AKhZu3Orujim7Ps8tIdPexcFxJ7Usx/SPN17zJzhgenXyOd89AiIiNIRHm3jjg+fgy4MMw5kOTFKB7MqeY8mGRleoz4ggn0V2g03s37WpuGuSC55prIbDxkhHhykn2kH2T8iMYIa1xJwrYdpsEdzDKBLj81cxe8uDnlddicH6pwynO4ychj3F+p6vwFcm1bUpnHKro5djzIcgbOSV3VhjPhQVbU+Mb/VVKzXk7o2xQyMFI9VGx+6ggqBQez+F7b6HZWsf2IIk/yxqP8ASglKBQKBQKDPOI+Dp9Hna+0rAkbeezJxFcjxZfBJfXx9MsGg5+z7Obb6lyN/KecfnYqormmdzucMcVQcRqQmY7hNpYJByyRMNiCp6jPiPwO1c52jsu/hV6VxrTyqjhP99yZRXFXBO1jVZQKBQKBQKBQKBQKD8J5dz0pETO6BSr3iOfiiU2ukgMBtNeneKAeSH9ZJ5Y26dRkruGyOjk1aXcqNI5U+vp5o9y9ypXPhHhWDhWIpEC0jnmlmfeSZ/Fmb5nA6DJ8SSd1iIiNIRk7XoiuJuHrfieBoLhOaM7gj3kbfDIfqsM/iQcgkUHlrj7gifgubkk9uBs91MB7LjyP2XHiv9RvQVagsHB/GF1whL3lu/sn342yY5B+0vn5MNx57mgu/adxBbcf2UN3D7F3bnlngYjmEbkDmB/WIHAGR07zcDNBlFAoOextjeyJGvvOyoPixAH9aD20ihAAOgGBQfVAoFAoFAoKtxbwNb8SMJQWt75P0dzCcOvlzYxzr6HfGQCMmqLlum5TNFcaxPKSJ0Vdtev8AhH2dTgMtuOl7bKSuPOaMbofMgY8AD1rUdodF4nWvFnT/AIz9p9fNIov/AO5atK1aDWE7yCVJU80IOPQjqp9DvWo5GLex6urdpmJ70iKong7tWHpQKBQKBQKBQVnXuOLXSH7pS1xdk4W3t17yQt5ELsvng746A1l8HYmXl74p6tPbP25z9Fuq5TS6cHC1/wAZYbUXNpZZyLOB/bkHlNKPA/ZH8pFbvs7YmPhe1HtVf7p+0cvr3o1dyamhaZp0WkxrFBGscS7BUGAPP4k9SeprMLbtUCgUHR1nSIdchaG4jEkLdVb8CD1Vh4Ebig81dpXZjNweTLFzTWJO0mPajz0EgG3oGGx9CQKDP6D9BxQflAoLT2X6adV1WzTGQJRIf3Y/zhz6exj50HrqgUCgUCgUCgUH4RmgpmsdmllfOZoOezuv8W1bkz47oPZIz12BPnVu7aou09W5ETHZL2JmOCLbTdd0P3Xt9RiH2vzMx9P8P5kk1gMnoziXd9vWie7fHlPqu03qo4uM8dPY7XmmXtufFhH3kQ//AGJ1+QrC3uimTT/jrpq84n7x81yL8c3Jadpml3XS7VT+2ki/iy4/Gsdc2BtCj/T18Jifuri7R2u+vGunN/163+cqj+pqPOyc2P8ASq8nv6lPa+JeOtNi63sH8Lg/8uaqp2PnVcLVXkfqU9qObtP0+Q8sLTXEn2IIJCx+HMAPxqZb6N59c76YjxmPtqpm9S+l4g1PVf7ppMiKf1l64iC+pi98j4Gsrj9E+d658KY+8+i3N/shzR8CX2tb6jqTCM9beyHdp8DIRzOvoR86z+LsbDxt9FGs9s75+f20WqrlUrbw9wvacNLy2tukWdiwGXb95zlm+ZrKKExQKBQKBQKD4ljWZSrAMrAggjIIOxBB6igxHj/sSLFp9NI33Nsxx/wnP/K3rv0FBid3avZO0ciMkinDK4IZT5EHcUHDQKDbv9nLh1uee+dcJy9zGT9YkhpCPhyqM+rDwoN1oFAoFAoFAoFAoFAoFB17mwiu/wBJEj/vop/qKCNfhHT5Dk2FqSfE28RP/LQctvw1ZWvuWdunj7MEY3+S+lBJxxiIYUADyAwPwoPqgUCgUCgUCgUCgUCgr3FPBdlxWP7TAGcDAkX2ZFHhhxuRv0OR6UGT6r2AyiQ/RrtDF4CZWDD0JQEN8cD4UHFYdgNwZF767iEOfb7sMX5fELzADJ6ZPTrg9KDc9J02LR4Y4IVCQxqFVR4AeZ8SepPiSTQdugUCgUCgUCgUCgUCgUCgUCgUCgUCgUCgUCgUCgUCgUCgUCgUCg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r-FR" altLang="fr-FR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DFEED07-D2A6-4C67-8AB4-C90601BF1B6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pic>
        <p:nvPicPr>
          <p:cNvPr id="7" name="Picture 7" descr="C:\Users\mission\Desktop\LOGO_SPGRD_CTESP_FRANCAIS-01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11043" y="141349"/>
            <a:ext cx="2400300" cy="7206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7" descr="Bund_RGB_pos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443" y="141349"/>
            <a:ext cx="1981200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2350544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1143000" y="685800"/>
            <a:ext cx="7086600" cy="914400"/>
          </a:xfrm>
        </p:spPr>
        <p:txBody>
          <a:bodyPr>
            <a:noAutofit/>
          </a:bodyPr>
          <a:lstStyle/>
          <a:p>
            <a:r>
              <a:rPr lang="fr-FR" altLang="fr-FR" sz="3200" b="1" dirty="0">
                <a:latin typeface="Arial (En-têtes)"/>
              </a:rPr>
              <a:t>Qu’est ce qu’un un plan d’urgence? </a:t>
            </a:r>
            <a:endParaRPr lang="en-US" altLang="fr-FR" sz="3200" b="1" dirty="0">
              <a:latin typeface="Arial (En-têtes)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636838"/>
            <a:ext cx="7848600" cy="1630362"/>
          </a:xfrm>
        </p:spPr>
        <p:txBody>
          <a:bodyPr rtlCol="0">
            <a:normAutofit lnSpcReduction="10000"/>
          </a:bodyPr>
          <a:lstStyle/>
          <a:p>
            <a:pPr marL="0" indent="0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charset="0"/>
              <a:buNone/>
              <a:defRPr/>
            </a:pPr>
            <a:r>
              <a:rPr lang="fr-FR" sz="2400" dirty="0">
                <a:latin typeface="Arial (Corps)"/>
              </a:rPr>
              <a:t>Un plan d’urgence est un outil de planification utilisé pour faire la  préparation aux situations d‘urgence qui permet de mieux faire face aux catastrophes. 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DFEED07-D2A6-4C67-8AB4-C90601BF1B6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pic>
        <p:nvPicPr>
          <p:cNvPr id="5" name="Picture 7" descr="C:\Users\mission\Desktop\LOGO_SPGRD_CTESP_FRANCAIS-01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11043" y="141349"/>
            <a:ext cx="2400300" cy="7206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5" descr="Bund_RGB_pos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443" y="141349"/>
            <a:ext cx="1981200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7472406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>
          <a:xfrm>
            <a:off x="228600" y="609600"/>
            <a:ext cx="8610600" cy="939800"/>
          </a:xfrm>
        </p:spPr>
        <p:txBody>
          <a:bodyPr>
            <a:noAutofit/>
          </a:bodyPr>
          <a:lstStyle/>
          <a:p>
            <a:pPr eaLnBrk="1" hangingPunct="1"/>
            <a:r>
              <a:rPr lang="fr-FR" altLang="fr-FR" sz="3200" b="1" dirty="0">
                <a:latin typeface="Arial (En-têtes)"/>
              </a:rPr>
              <a:t>Qu’est-ce qu’un plan d’urgence familial ?</a:t>
            </a:r>
            <a:endParaRPr lang="en-US" altLang="fr-FR" sz="3200" b="1" dirty="0">
              <a:latin typeface="Arial (En-têtes)"/>
            </a:endParaRPr>
          </a:p>
        </p:txBody>
      </p:sp>
      <p:sp>
        <p:nvSpPr>
          <p:cNvPr id="28675" name="Content Placeholder 2"/>
          <p:cNvSpPr>
            <a:spLocks noGrp="1"/>
          </p:cNvSpPr>
          <p:nvPr>
            <p:ph idx="1"/>
          </p:nvPr>
        </p:nvSpPr>
        <p:spPr>
          <a:xfrm>
            <a:off x="457200" y="2286000"/>
            <a:ext cx="8382000" cy="2209800"/>
          </a:xfrm>
        </p:spPr>
        <p:txBody>
          <a:bodyPr>
            <a:noAutofit/>
          </a:bodyPr>
          <a:lstStyle/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fr-FR" altLang="fr-FR" sz="2400" dirty="0">
                <a:latin typeface="Arial (Corps)"/>
              </a:rPr>
              <a:t>C’est un outil de planification, permettant à tous les membres d’une famille de participer, de réfléchir ensemble, de partager les responsabilités et de se préparer pour mieux faire face aux catastrophes</a:t>
            </a:r>
            <a:r>
              <a:rPr lang="fr-FR" altLang="fr-FR" sz="2400" b="1" dirty="0">
                <a:latin typeface="Arial (Corps)"/>
              </a:rPr>
              <a:t>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DFEED07-D2A6-4C67-8AB4-C90601BF1B6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pic>
        <p:nvPicPr>
          <p:cNvPr id="5" name="Picture 7" descr="C:\Users\mission\Desktop\LOGO_SPGRD_CTESP_FRANCAIS-01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11043" y="141349"/>
            <a:ext cx="2400300" cy="7206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5" descr="Bund_RGB_pos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443" y="141349"/>
            <a:ext cx="1981200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6032253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re 3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914400"/>
          </a:xfrm>
        </p:spPr>
        <p:txBody>
          <a:bodyPr>
            <a:noAutofit/>
          </a:bodyPr>
          <a:lstStyle/>
          <a:p>
            <a:pPr eaLnBrk="1" hangingPunct="1"/>
            <a:r>
              <a:rPr lang="fr-FR" altLang="fr-FR" sz="3200" b="1" dirty="0">
                <a:latin typeface="Arial (En-têtes)"/>
              </a:rPr>
              <a:t>Quelle est l’importance de réaliser un plan d’urgence familial ?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>
          <a:xfrm>
            <a:off x="304800" y="1902372"/>
            <a:ext cx="8839200" cy="4953000"/>
          </a:xfrm>
        </p:spPr>
        <p:txBody>
          <a:bodyPr rtlCol="0">
            <a:noAutofit/>
          </a:bodyPr>
          <a:lstStyle/>
          <a:p>
            <a:pPr marL="457200" indent="-457200" eaLnBrk="1" fontAlgn="auto" hangingPunct="1">
              <a:lnSpc>
                <a:spcPct val="170000"/>
              </a:lnSpc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  <a:defRPr/>
            </a:pPr>
            <a:r>
              <a:rPr lang="fr-FR" sz="2200" dirty="0">
                <a:latin typeface="Arial (Corps)"/>
              </a:rPr>
              <a:t>Permet à la famille de mieux connaitre les risques auxquels les membres de la famille peuvent être confrontés </a:t>
            </a:r>
          </a:p>
          <a:p>
            <a:pPr marL="457200" indent="-457200" eaLnBrk="1" fontAlgn="auto" hangingPunct="1">
              <a:lnSpc>
                <a:spcPct val="170000"/>
              </a:lnSpc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  <a:defRPr/>
            </a:pPr>
            <a:r>
              <a:rPr lang="fr-FR" sz="2200" dirty="0">
                <a:latin typeface="Arial (Corps)"/>
              </a:rPr>
              <a:t>Favorise une meilleure connaissance et  planification des actions de préparation à entreprendre</a:t>
            </a:r>
          </a:p>
          <a:p>
            <a:pPr marL="457200" indent="-457200" eaLnBrk="1" fontAlgn="auto" hangingPunct="1">
              <a:lnSpc>
                <a:spcPct val="170000"/>
              </a:lnSpc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  <a:defRPr/>
            </a:pPr>
            <a:r>
              <a:rPr lang="fr-FR" sz="2200" dirty="0">
                <a:latin typeface="Arial (Corps)"/>
              </a:rPr>
              <a:t>Facilite la réaction de tous les membres de la famille lors des phases d’alerte et d’évacuation (si nécessaire)</a:t>
            </a:r>
          </a:p>
          <a:p>
            <a:pPr marL="457200" indent="-457200" eaLnBrk="1" fontAlgn="auto" hangingPunct="1">
              <a:lnSpc>
                <a:spcPct val="170000"/>
              </a:lnSpc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  <a:defRPr/>
            </a:pPr>
            <a:r>
              <a:rPr lang="fr-FR" sz="2200" dirty="0">
                <a:latin typeface="Arial (Corps)"/>
              </a:rPr>
              <a:t>Protège la vie des membres de la famille et limite les dégâts matériels </a:t>
            </a:r>
            <a:endParaRPr lang="fr-FR" sz="2200" dirty="0"/>
          </a:p>
          <a:p>
            <a:pPr eaLnBrk="1" fontAlgn="auto" hangingPunct="1">
              <a:lnSpc>
                <a:spcPct val="17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endParaRPr lang="fr-FR" sz="2200" dirty="0"/>
          </a:p>
          <a:p>
            <a:pPr eaLnBrk="1" fontAlgn="auto" hangingPunct="1">
              <a:lnSpc>
                <a:spcPct val="17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endParaRPr lang="fr-FR" sz="2200" dirty="0"/>
          </a:p>
          <a:p>
            <a:pPr eaLnBrk="1" fontAlgn="auto" hangingPunct="1">
              <a:lnSpc>
                <a:spcPct val="17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endParaRPr lang="fr-FR" sz="2200" dirty="0"/>
          </a:p>
          <a:p>
            <a:pPr eaLnBrk="1" fontAlgn="auto" hangingPunct="1">
              <a:lnSpc>
                <a:spcPct val="17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endParaRPr lang="fr-FR" sz="2200" dirty="0"/>
          </a:p>
          <a:p>
            <a:pPr eaLnBrk="1" fontAlgn="auto" hangingPunct="1">
              <a:lnSpc>
                <a:spcPct val="17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endParaRPr lang="fr-FR" sz="2200" dirty="0"/>
          </a:p>
          <a:p>
            <a:pPr eaLnBrk="1" fontAlgn="auto" hangingPunct="1">
              <a:lnSpc>
                <a:spcPct val="17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endParaRPr lang="fr-FR" sz="22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DFEED07-D2A6-4C67-8AB4-C90601BF1B6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pic>
        <p:nvPicPr>
          <p:cNvPr id="6" name="Picture 7" descr="C:\Users\mission\Desktop\LOGO_SPGRD_CTESP_FRANCAIS-01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11043" y="141349"/>
            <a:ext cx="2400300" cy="7206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6" descr="Bund_RGB_pos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443" y="141349"/>
            <a:ext cx="1981200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1540120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/>
          <a:lstStyle/>
          <a:p>
            <a:r>
              <a:rPr lang="en-US" dirty="0"/>
              <a:t>Messages </a:t>
            </a:r>
            <a:r>
              <a:rPr lang="en-US" dirty="0" err="1"/>
              <a:t>clés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951037"/>
            <a:ext cx="8229600" cy="4525963"/>
          </a:xfrm>
        </p:spPr>
        <p:txBody>
          <a:bodyPr>
            <a:normAutofit/>
          </a:bodyPr>
          <a:lstStyle/>
          <a:p>
            <a:pPr lvl="0">
              <a:lnSpc>
                <a:spcPct val="150000"/>
              </a:lnSpc>
            </a:pPr>
            <a:r>
              <a:rPr lang="fr-FR" sz="2200" dirty="0">
                <a:latin typeface="Arial (Corps)"/>
              </a:rPr>
              <a:t>La bonne compréhension de l’importance du plan d’urgence familial par le formateur permettra une bonne préparation familiale.</a:t>
            </a:r>
          </a:p>
          <a:p>
            <a:pPr lvl="0">
              <a:lnSpc>
                <a:spcPct val="150000"/>
              </a:lnSpc>
            </a:pPr>
            <a:endParaRPr lang="fr-FR" sz="2200" dirty="0">
              <a:latin typeface="Arial (Corps)"/>
            </a:endParaRPr>
          </a:p>
          <a:p>
            <a:pPr lvl="0">
              <a:lnSpc>
                <a:spcPct val="150000"/>
              </a:lnSpc>
            </a:pPr>
            <a:r>
              <a:rPr lang="fr-FR" sz="2200" dirty="0">
                <a:latin typeface="Arial (Corps)"/>
              </a:rPr>
              <a:t>La bonne compréhension des quatre points essentiels sur l’importance du plan d’urgence familial permettra au formateur de mieux accompagner la famille à se préparer.</a:t>
            </a:r>
          </a:p>
          <a:p>
            <a:endParaRPr lang="fr-FR" sz="2200" dirty="0"/>
          </a:p>
        </p:txBody>
      </p:sp>
      <p:pic>
        <p:nvPicPr>
          <p:cNvPr id="4" name="Picture 7" descr="C:\Users\mission\Desktop\LOGO_SPGRD_CTESP_FRANCAIS-01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11043" y="141349"/>
            <a:ext cx="2400300" cy="7206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 descr="Bund_RGB_pos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443" y="141349"/>
            <a:ext cx="1981200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9170460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81634" y="3087469"/>
            <a:ext cx="553356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/>
              <a:t>Merci pour votre attention ! </a:t>
            </a:r>
          </a:p>
        </p:txBody>
      </p:sp>
      <p:pic>
        <p:nvPicPr>
          <p:cNvPr id="3" name="Picture 7" descr="C:\Users\mission\Desktop\LOGO_SPGRD_CTESP_FRANCAIS-01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11043" y="141349"/>
            <a:ext cx="2400300" cy="7206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 descr="Bund_RGB_pos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443" y="141349"/>
            <a:ext cx="1981200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5102126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209</Words>
  <Application>Microsoft Office PowerPoint</Application>
  <PresentationFormat>On-screen Show (4:3)</PresentationFormat>
  <Paragraphs>25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Arial (Corps)</vt:lpstr>
      <vt:lpstr>Arial (En-têtes)</vt:lpstr>
      <vt:lpstr>Calibri</vt:lpstr>
      <vt:lpstr>Office Theme</vt:lpstr>
      <vt:lpstr>PowerPoint Presentation</vt:lpstr>
      <vt:lpstr>Qu’est ce qu’un un plan d’urgence? </vt:lpstr>
      <vt:lpstr>Qu’est-ce qu’un plan d’urgence familial ?</vt:lpstr>
      <vt:lpstr>Quelle est l’importance de réaliser un plan d’urgence familial ?</vt:lpstr>
      <vt:lpstr>Messages clés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mission</dc:creator>
  <cp:lastModifiedBy>Franck Junior</cp:lastModifiedBy>
  <cp:revision>16</cp:revision>
  <dcterms:created xsi:type="dcterms:W3CDTF">2015-03-25T15:54:23Z</dcterms:created>
  <dcterms:modified xsi:type="dcterms:W3CDTF">2024-05-29T11:56:25Z</dcterms:modified>
</cp:coreProperties>
</file>