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9" r:id="rId2"/>
    <p:sldId id="260" r:id="rId3"/>
    <p:sldId id="278" r:id="rId4"/>
    <p:sldId id="279" r:id="rId5"/>
    <p:sldId id="284" r:id="rId6"/>
    <p:sldId id="285" r:id="rId7"/>
    <p:sldId id="288" r:id="rId8"/>
    <p:sldId id="286" r:id="rId9"/>
    <p:sldId id="287" r:id="rId10"/>
    <p:sldId id="277" r:id="rId11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1524000"/>
            <a:ext cx="9199245" cy="3231654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de-CH" spc="-5" dirty="0"/>
              <a:t/>
            </a:r>
            <a:br>
              <a:rPr lang="de-CH" spc="-5" dirty="0"/>
            </a:br>
            <a:r>
              <a:rPr lang="de-CH" spc="-5" dirty="0" smtClean="0"/>
              <a:t>LESON </a:t>
            </a:r>
            <a:br>
              <a:rPr lang="de-CH" spc="-5" dirty="0" smtClean="0"/>
            </a:br>
            <a:r>
              <a:rPr lang="de-CH" spc="-5" dirty="0" smtClean="0"/>
              <a:t>TEKNIK POU KOLEKTE DONE SOU TEREN</a:t>
            </a:r>
            <a:br>
              <a:rPr lang="de-CH" spc="-5" dirty="0" smtClean="0"/>
            </a:br>
            <a:r>
              <a:rPr lang="de-CH" spc="-5" dirty="0"/>
              <a:t/>
            </a:r>
            <a:br>
              <a:rPr lang="de-CH" spc="-5" dirty="0"/>
            </a:b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143000" y="2133600"/>
            <a:ext cx="9317546" cy="16764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defRPr/>
            </a:pPr>
            <a:r>
              <a:rPr lang="fr-FR" sz="3200" kern="0" dirty="0" err="1">
                <a:latin typeface="Arial" panose="020B0604020202020204" pitchFamily="34" charset="0"/>
                <a:cs typeface="Arial" panose="020B0604020202020204" pitchFamily="34" charset="0"/>
              </a:rPr>
              <a:t>Kesyon</a:t>
            </a:r>
            <a:r>
              <a:rPr lang="fr-FR" sz="3200" kern="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ctr">
              <a:lnSpc>
                <a:spcPct val="120000"/>
              </a:lnSpc>
              <a:defRPr/>
            </a:pPr>
            <a:r>
              <a:rPr lang="fr-FR" sz="3200" kern="0" dirty="0" err="1">
                <a:latin typeface="Arial" panose="020B0604020202020204" pitchFamily="34" charset="0"/>
                <a:cs typeface="Arial" panose="020B0604020202020204" pitchFamily="34" charset="0"/>
              </a:rPr>
              <a:t>Mèsi</a:t>
            </a:r>
            <a:r>
              <a:rPr lang="fr-FR" sz="3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kern="0" dirty="0" err="1">
                <a:latin typeface="Arial" panose="020B0604020202020204" pitchFamily="34" charset="0"/>
                <a:cs typeface="Arial" panose="020B0604020202020204" pitchFamily="34" charset="0"/>
              </a:rPr>
              <a:t>anpil</a:t>
            </a:r>
            <a:r>
              <a:rPr lang="fr-FR" sz="3200" kern="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2626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OBJEKTIF: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1707609"/>
            <a:ext cx="9829800" cy="3702591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Etabli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diferans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ant done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ak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enfòmasyon</a:t>
            </a: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Di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kisa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yon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ye nan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kad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EDAB la.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Bay 3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ka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pèmèt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Ekip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EDAB la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reyisi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nan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kad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travay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kòlèk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done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yo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sou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tèren</a:t>
            </a: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OPERASYON QUID?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84693" y="2133601"/>
            <a:ext cx="9829800" cy="15240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Mesaj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brit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poko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verifye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epi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poko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trete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en-US" sz="2800" kern="0" dirty="0" err="1">
                <a:latin typeface="Arial" pitchFamily="34" charset="0"/>
                <a:cs typeface="Arial" pitchFamily="34" charset="0"/>
              </a:rPr>
              <a:t>Mesaj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ka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vrè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oubyen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fo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604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ENFÒMASYON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84693" y="2133600"/>
            <a:ext cx="9829800" cy="3702591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fr-FR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Mesaj</a:t>
            </a:r>
            <a:r>
              <a:rPr lang="fr-FR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verifye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analize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trete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vini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sous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la pou sa. </a:t>
            </a:r>
          </a:p>
          <a:p>
            <a:pPr>
              <a:defRPr/>
            </a:pP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Mesaj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vrè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li kapab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pèmèt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moun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pran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desisyon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303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19200" y="2057400"/>
            <a:ext cx="9829800" cy="25146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fr-FR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2800" dirty="0" smtClean="0"/>
              <a:t>NB</a:t>
            </a:r>
            <a:r>
              <a:rPr lang="fr-FR" sz="2800" dirty="0"/>
              <a:t>: </a:t>
            </a:r>
            <a:r>
              <a:rPr lang="fr-FR" sz="2800" dirty="0" err="1" smtClean="0"/>
              <a:t>Loske</a:t>
            </a:r>
            <a:r>
              <a:rPr lang="fr-FR" sz="2800" dirty="0" smtClean="0"/>
              <a:t> </a:t>
            </a:r>
            <a:r>
              <a:rPr lang="fr-FR" sz="2800" dirty="0" err="1"/>
              <a:t>nou</a:t>
            </a:r>
            <a:r>
              <a:rPr lang="fr-FR" sz="2800" dirty="0"/>
              <a:t> ale sou </a:t>
            </a:r>
            <a:r>
              <a:rPr lang="fr-FR" sz="2800" dirty="0" err="1" smtClean="0"/>
              <a:t>tèren</a:t>
            </a:r>
            <a:r>
              <a:rPr lang="fr-FR" sz="2800" dirty="0"/>
              <a:t>, nap </a:t>
            </a:r>
            <a:r>
              <a:rPr lang="fr-FR" sz="2800" dirty="0" err="1"/>
              <a:t>konsidere</a:t>
            </a:r>
            <a:r>
              <a:rPr lang="fr-FR" sz="2800" dirty="0"/>
              <a:t> </a:t>
            </a:r>
            <a:r>
              <a:rPr lang="fr-FR" sz="2800" dirty="0" err="1"/>
              <a:t>ke</a:t>
            </a:r>
            <a:r>
              <a:rPr lang="fr-FR" sz="2800" dirty="0"/>
              <a:t> na </a:t>
            </a:r>
            <a:r>
              <a:rPr lang="fr-FR" sz="2800" dirty="0" err="1"/>
              <a:t>pral</a:t>
            </a:r>
            <a:r>
              <a:rPr lang="fr-FR" sz="2800" dirty="0"/>
              <a:t> </a:t>
            </a:r>
            <a:r>
              <a:rPr lang="fr-FR" sz="2800" dirty="0" err="1"/>
              <a:t>kolekte</a:t>
            </a:r>
            <a:r>
              <a:rPr lang="fr-FR" sz="2800" dirty="0"/>
              <a:t> </a:t>
            </a:r>
            <a:r>
              <a:rPr lang="fr-FR" sz="2800" dirty="0" err="1"/>
              <a:t>inikman</a:t>
            </a:r>
            <a:r>
              <a:rPr lang="fr-FR" sz="2800" dirty="0"/>
              <a:t> </a:t>
            </a:r>
            <a:r>
              <a:rPr lang="fr-FR" sz="2800" dirty="0" err="1"/>
              <a:t>done</a:t>
            </a:r>
            <a:r>
              <a:rPr lang="fr-FR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56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TEKNIK KÒLÈK DONE TÈREN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84693" y="2743201"/>
            <a:ext cx="9829800" cy="19050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fr-FR" alt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fr-FR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>
              <a:defRPr/>
            </a:pP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Obsèvasyon</a:t>
            </a:r>
            <a:endParaRPr lang="fr-FR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9245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TEKNIK KÒLÈK DONE TÈREN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84693" y="2743201"/>
            <a:ext cx="9829800" cy="19050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fr-FR" alt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fr-FR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alt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Antretyen</a:t>
            </a:r>
            <a:r>
              <a:rPr lang="fr-FR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endividyèl</a:t>
            </a:r>
            <a:endParaRPr lang="fr-FR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r-FR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250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TEKNIK KÒLÈK DONE TÈREN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84693" y="2743201"/>
            <a:ext cx="9829800" cy="19050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fr-FR" alt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fr-FR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>
              <a:defRPr/>
            </a:pPr>
            <a:r>
              <a:rPr lang="fr-FR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Entretyen</a:t>
            </a:r>
            <a:r>
              <a:rPr lang="fr-FR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kolektif</a:t>
            </a:r>
            <a:r>
              <a:rPr lang="fr-FR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Fokis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gwoup</a:t>
            </a:r>
            <a:endParaRPr lang="fr-FR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r-FR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4071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905000" y="812200"/>
            <a:ext cx="8991600" cy="25146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2800" dirty="0" err="1" smtClean="0"/>
              <a:t>Egzèsis</a:t>
            </a:r>
            <a:r>
              <a:rPr lang="fr-FR" sz="2800" dirty="0"/>
              <a:t>: </a:t>
            </a:r>
            <a:br>
              <a:rPr lang="fr-FR" sz="2800" dirty="0"/>
            </a:br>
            <a:r>
              <a:rPr lang="fr-FR" sz="2800" dirty="0" err="1"/>
              <a:t>Done:Seksyon</a:t>
            </a:r>
            <a:r>
              <a:rPr lang="fr-FR" sz="2800" dirty="0"/>
              <a:t> </a:t>
            </a:r>
            <a:r>
              <a:rPr lang="fr-FR" sz="2800" dirty="0" err="1"/>
              <a:t>Dory</a:t>
            </a:r>
            <a:r>
              <a:rPr lang="fr-FR" sz="2800" dirty="0"/>
              <a:t> </a:t>
            </a:r>
            <a:r>
              <a:rPr lang="fr-FR" sz="2800" dirty="0" err="1"/>
              <a:t>genyen</a:t>
            </a:r>
            <a:r>
              <a:rPr lang="fr-FR" sz="2800" dirty="0"/>
              <a:t> </a:t>
            </a:r>
            <a:r>
              <a:rPr lang="fr-FR" sz="2800" dirty="0" err="1"/>
              <a:t>yon</a:t>
            </a:r>
            <a:r>
              <a:rPr lang="fr-FR" sz="2800" dirty="0"/>
              <a:t> </a:t>
            </a:r>
            <a:r>
              <a:rPr lang="fr-FR" sz="2800" dirty="0" err="1"/>
              <a:t>popilasyon</a:t>
            </a:r>
            <a:r>
              <a:rPr lang="fr-FR" sz="2800" dirty="0"/>
              <a:t> </a:t>
            </a:r>
            <a:r>
              <a:rPr lang="fr-FR" sz="2800" dirty="0" err="1"/>
              <a:t>ki</a:t>
            </a:r>
            <a:r>
              <a:rPr lang="fr-FR" sz="2800" dirty="0"/>
              <a:t> </a:t>
            </a:r>
            <a:r>
              <a:rPr lang="fr-FR" sz="2800" dirty="0" err="1"/>
              <a:t>evalye</a:t>
            </a:r>
            <a:r>
              <a:rPr lang="fr-FR" sz="2800" dirty="0"/>
              <a:t> </a:t>
            </a:r>
            <a:r>
              <a:rPr lang="fr-FR" sz="2800" dirty="0" err="1"/>
              <a:t>ak</a:t>
            </a:r>
            <a:r>
              <a:rPr lang="fr-FR" sz="2800" dirty="0"/>
              <a:t> 12000 </a:t>
            </a:r>
            <a:r>
              <a:rPr lang="fr-FR" sz="2800" dirty="0" err="1"/>
              <a:t>abitan</a:t>
            </a:r>
            <a:r>
              <a:rPr lang="fr-FR" sz="2800" dirty="0"/>
              <a:t>. </a:t>
            </a:r>
            <a:r>
              <a:rPr lang="fr-FR" sz="2800" dirty="0" err="1"/>
              <a:t>Siklòn</a:t>
            </a:r>
            <a:r>
              <a:rPr lang="fr-FR" sz="2800" dirty="0"/>
              <a:t> </a:t>
            </a:r>
            <a:r>
              <a:rPr lang="fr-FR" sz="2800" dirty="0" err="1"/>
              <a:t>Ice</a:t>
            </a:r>
            <a:r>
              <a:rPr lang="fr-FR" sz="2800" dirty="0"/>
              <a:t> </a:t>
            </a:r>
            <a:r>
              <a:rPr lang="fr-FR" sz="2800" dirty="0" err="1"/>
              <a:t>pase</a:t>
            </a:r>
            <a:r>
              <a:rPr lang="fr-FR" sz="2800" dirty="0"/>
              <a:t> li </a:t>
            </a:r>
            <a:r>
              <a:rPr lang="fr-FR" sz="2800" dirty="0" err="1"/>
              <a:t>detwi</a:t>
            </a:r>
            <a:r>
              <a:rPr lang="fr-FR" sz="2800" dirty="0"/>
              <a:t> 50 </a:t>
            </a:r>
            <a:r>
              <a:rPr lang="fr-FR" sz="2800" dirty="0" err="1"/>
              <a:t>kay</a:t>
            </a:r>
            <a:r>
              <a:rPr lang="fr-FR" sz="2800" dirty="0"/>
              <a:t> </a:t>
            </a:r>
            <a:r>
              <a:rPr lang="fr-FR" sz="2800" dirty="0" err="1"/>
              <a:t>epi</a:t>
            </a:r>
            <a:r>
              <a:rPr lang="fr-FR" sz="2800" dirty="0"/>
              <a:t> </a:t>
            </a:r>
            <a:r>
              <a:rPr lang="fr-FR" sz="2800" dirty="0" err="1"/>
              <a:t>tou</a:t>
            </a:r>
            <a:r>
              <a:rPr lang="fr-FR" sz="2800" dirty="0"/>
              <a:t> </a:t>
            </a:r>
            <a:r>
              <a:rPr lang="fr-FR" sz="2800" dirty="0" err="1"/>
              <a:t>gen</a:t>
            </a:r>
            <a:r>
              <a:rPr lang="fr-FR" sz="2800" dirty="0"/>
              <a:t> 200 </a:t>
            </a:r>
            <a:r>
              <a:rPr lang="fr-FR" sz="2800" dirty="0" err="1"/>
              <a:t>lòt</a:t>
            </a:r>
            <a:r>
              <a:rPr lang="fr-FR" sz="2800" dirty="0"/>
              <a:t> </a:t>
            </a:r>
            <a:r>
              <a:rPr lang="fr-FR" sz="2800" dirty="0" err="1"/>
              <a:t>ki</a:t>
            </a:r>
            <a:r>
              <a:rPr lang="fr-FR" sz="2800" dirty="0"/>
              <a:t> </a:t>
            </a:r>
            <a:r>
              <a:rPr lang="fr-FR" sz="2800" dirty="0" err="1"/>
              <a:t>sèvèman</a:t>
            </a:r>
            <a:r>
              <a:rPr lang="fr-FR" sz="2800" dirty="0"/>
              <a:t> </a:t>
            </a:r>
            <a:r>
              <a:rPr lang="fr-FR" sz="2800" dirty="0" err="1"/>
              <a:t>andomaje</a:t>
            </a:r>
            <a:r>
              <a:rPr lang="fr-FR" sz="2800" dirty="0" smtClean="0"/>
              <a:t>.</a:t>
            </a: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5000" y="3326800"/>
            <a:ext cx="9372600" cy="2514600"/>
          </a:xfrm>
          <a:prstGeom prst="rect">
            <a:avLst/>
          </a:prstGeom>
        </p:spPr>
        <p:txBody>
          <a:bodyPr wrap="square" lIns="0" tIns="0" rIns="0" bIns="0">
            <a:normAutofit fontScale="92500" lnSpcReduction="1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kern="0" dirty="0" err="1" smtClean="0">
                <a:latin typeface="Arial" panose="020B0604020202020204" pitchFamily="34" charset="0"/>
                <a:cs typeface="Arial" pitchFamily="34" charset="0"/>
              </a:rPr>
              <a:t>Enfòmasyon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kern="0" dirty="0" err="1">
                <a:latin typeface="Arial" pitchFamily="34" charset="0"/>
                <a:cs typeface="Arial" pitchFamily="34" charset="0"/>
              </a:rPr>
              <a:t>Konbyen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fanmi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sinistre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vle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dirèktemen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an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nesesite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pou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jwenn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asistans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 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kern="0" dirty="0" err="1">
                <a:latin typeface="Arial" pitchFamily="34" charset="0"/>
                <a:cs typeface="Arial" pitchFamily="34" charset="0"/>
              </a:rPr>
              <a:t>Konbyen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moun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dirèkteman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sinistre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 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Ki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pousantaj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moun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nan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popilasyon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sinistre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 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Ki 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bezwen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ijan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kominote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564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218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2</vt:lpstr>
      <vt:lpstr>Office Theme</vt:lpstr>
      <vt:lpstr> LESON  TEKNIK POU KOLEKTE DONE SOU TEREN  </vt:lpstr>
      <vt:lpstr>OBJEKTIF:</vt:lpstr>
      <vt:lpstr>OPERASYON QUID?</vt:lpstr>
      <vt:lpstr>ENFÒMASYON</vt:lpstr>
      <vt:lpstr>PowerPoint Presentation</vt:lpstr>
      <vt:lpstr>TEKNIK KÒLÈK DONE TÈREN</vt:lpstr>
      <vt:lpstr>TEKNIK KÒLÈK DONE TÈREN</vt:lpstr>
      <vt:lpstr>TEKNIK KÒLÈK DONE TÈREN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41</cp:revision>
  <dcterms:created xsi:type="dcterms:W3CDTF">2023-08-14T17:01:13Z</dcterms:created>
  <dcterms:modified xsi:type="dcterms:W3CDTF">2023-08-24T12:26:46Z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